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5" r:id="rId4"/>
    <p:sldId id="287" r:id="rId5"/>
    <p:sldId id="283" r:id="rId6"/>
    <p:sldId id="284" r:id="rId7"/>
    <p:sldId id="285" r:id="rId8"/>
    <p:sldId id="286" r:id="rId9"/>
    <p:sldId id="268" r:id="rId10"/>
    <p:sldId id="269" r:id="rId11"/>
    <p:sldId id="275" r:id="rId12"/>
    <p:sldId id="276" r:id="rId13"/>
    <p:sldId id="278" r:id="rId14"/>
    <p:sldId id="279" r:id="rId15"/>
    <p:sldId id="26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2528"/>
    <a:srgbClr val="E18431"/>
    <a:srgbClr val="A9A8A9"/>
    <a:srgbClr val="005F71"/>
    <a:srgbClr val="F5BD47"/>
    <a:srgbClr val="8EBDC3"/>
    <a:srgbClr val="FED692"/>
    <a:srgbClr val="D1A5A1"/>
    <a:srgbClr val="9D514D"/>
    <a:srgbClr val="9997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8" autoAdjust="0"/>
    <p:restoredTop sz="94660"/>
  </p:normalViewPr>
  <p:slideViewPr>
    <p:cSldViewPr snapToGrid="0" snapToObjects="1">
      <p:cViewPr varScale="1">
        <p:scale>
          <a:sx n="99" d="100"/>
          <a:sy n="99" d="100"/>
        </p:scale>
        <p:origin x="1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782B0-42D8-4005-94F2-8003C97D1E7B}"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GB"/>
        </a:p>
      </dgm:t>
    </dgm:pt>
    <dgm:pt modelId="{5A50B6D4-A5B3-43D2-A28F-B31A3F8437BE}">
      <dgm:prSet custT="1"/>
      <dgm:spPr>
        <a:solidFill>
          <a:srgbClr val="802528"/>
        </a:solidFill>
        <a:ln>
          <a:noFill/>
        </a:ln>
      </dgm:spPr>
      <dgm:t>
        <a:bodyPr/>
        <a:lstStyle/>
        <a:p>
          <a:pPr rtl="0"/>
          <a:r>
            <a:rPr lang="en-GB" sz="2400" dirty="0" smtClean="0"/>
            <a:t>The Council of Europe (</a:t>
          </a:r>
          <a:r>
            <a:rPr lang="en-GB" sz="2400" dirty="0" err="1" smtClean="0"/>
            <a:t>CoE</a:t>
          </a:r>
          <a:r>
            <a:rPr lang="en-GB" sz="2400" dirty="0" smtClean="0"/>
            <a:t>) Convention on Preventing and Combating Violence against Women and Domestic Violence</a:t>
          </a:r>
          <a:endParaRPr lang="en-GB" sz="2400" dirty="0"/>
        </a:p>
      </dgm:t>
    </dgm:pt>
    <dgm:pt modelId="{DF8A1C7A-20C8-4814-83BB-5A9552B6D096}" type="parTrans" cxnId="{52DCD096-42B4-4B8C-96A6-79355BAFF95A}">
      <dgm:prSet/>
      <dgm:spPr/>
      <dgm:t>
        <a:bodyPr/>
        <a:lstStyle/>
        <a:p>
          <a:endParaRPr lang="en-GB"/>
        </a:p>
      </dgm:t>
    </dgm:pt>
    <dgm:pt modelId="{0C554D0C-AD89-43EC-9755-84FB4B5CDBBF}" type="sibTrans" cxnId="{52DCD096-42B4-4B8C-96A6-79355BAFF95A}">
      <dgm:prSet/>
      <dgm:spPr/>
      <dgm:t>
        <a:bodyPr/>
        <a:lstStyle/>
        <a:p>
          <a:endParaRPr lang="en-GB"/>
        </a:p>
      </dgm:t>
    </dgm:pt>
    <dgm:pt modelId="{7D61B887-53C8-4F5E-8A0B-A49F13630852}" type="pres">
      <dgm:prSet presAssocID="{319782B0-42D8-4005-94F2-8003C97D1E7B}" presName="linear" presStyleCnt="0">
        <dgm:presLayoutVars>
          <dgm:animLvl val="lvl"/>
          <dgm:resizeHandles val="exact"/>
        </dgm:presLayoutVars>
      </dgm:prSet>
      <dgm:spPr/>
      <dgm:t>
        <a:bodyPr/>
        <a:lstStyle/>
        <a:p>
          <a:endParaRPr lang="en-GB"/>
        </a:p>
      </dgm:t>
    </dgm:pt>
    <dgm:pt modelId="{F8FE68B4-BBCA-4B6E-AB90-EBCA131D76F9}" type="pres">
      <dgm:prSet presAssocID="{5A50B6D4-A5B3-43D2-A28F-B31A3F8437BE}" presName="parentText" presStyleLbl="node1" presStyleIdx="0" presStyleCnt="1" custLinFactY="-3139" custLinFactNeighborY="-100000">
        <dgm:presLayoutVars>
          <dgm:chMax val="0"/>
          <dgm:bulletEnabled val="1"/>
        </dgm:presLayoutVars>
      </dgm:prSet>
      <dgm:spPr/>
      <dgm:t>
        <a:bodyPr/>
        <a:lstStyle/>
        <a:p>
          <a:endParaRPr lang="en-GB"/>
        </a:p>
      </dgm:t>
    </dgm:pt>
  </dgm:ptLst>
  <dgm:cxnLst>
    <dgm:cxn modelId="{F5D5DF1B-438B-4E15-AE4B-D1EEDF07C603}" type="presOf" srcId="{5A50B6D4-A5B3-43D2-A28F-B31A3F8437BE}" destId="{F8FE68B4-BBCA-4B6E-AB90-EBCA131D76F9}" srcOrd="0" destOrd="0" presId="urn:microsoft.com/office/officeart/2005/8/layout/vList2"/>
    <dgm:cxn modelId="{57F2E1D6-E6DB-4DCD-AED8-000B084BB514}" type="presOf" srcId="{319782B0-42D8-4005-94F2-8003C97D1E7B}" destId="{7D61B887-53C8-4F5E-8A0B-A49F13630852}" srcOrd="0" destOrd="0" presId="urn:microsoft.com/office/officeart/2005/8/layout/vList2"/>
    <dgm:cxn modelId="{52DCD096-42B4-4B8C-96A6-79355BAFF95A}" srcId="{319782B0-42D8-4005-94F2-8003C97D1E7B}" destId="{5A50B6D4-A5B3-43D2-A28F-B31A3F8437BE}" srcOrd="0" destOrd="0" parTransId="{DF8A1C7A-20C8-4814-83BB-5A9552B6D096}" sibTransId="{0C554D0C-AD89-43EC-9755-84FB4B5CDBBF}"/>
    <dgm:cxn modelId="{B0703239-8B85-49FE-AB30-3398E30FF188}" type="presParOf" srcId="{7D61B887-53C8-4F5E-8A0B-A49F13630852}" destId="{F8FE68B4-BBCA-4B6E-AB90-EBCA131D76F9}"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32E97A-7FBA-4EEE-958B-DC0BA0D1732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4F0E5AF-FEE8-4E5A-A663-89A373D8B124}">
      <dgm:prSet phldrT="[Text]" custT="1"/>
      <dgm:spPr>
        <a:solidFill>
          <a:srgbClr val="802528"/>
        </a:solidFill>
      </dgm:spPr>
      <dgm:t>
        <a:bodyPr/>
        <a:lstStyle/>
        <a:p>
          <a:r>
            <a:rPr lang="en-GB" sz="3600" b="1" dirty="0" smtClean="0"/>
            <a:t>In your country</a:t>
          </a:r>
          <a:endParaRPr lang="en-GB" sz="3600" b="1" dirty="0"/>
        </a:p>
      </dgm:t>
    </dgm:pt>
    <dgm:pt modelId="{E6BC3DF8-5629-47C7-88A4-2AE09357143C}" type="parTrans" cxnId="{75B175D7-9607-4BB8-8AA3-46D7E4AB7397}">
      <dgm:prSet/>
      <dgm:spPr/>
      <dgm:t>
        <a:bodyPr/>
        <a:lstStyle/>
        <a:p>
          <a:endParaRPr lang="en-GB"/>
        </a:p>
      </dgm:t>
    </dgm:pt>
    <dgm:pt modelId="{8E222CB4-15A5-4809-9BF0-85C64FA6B879}" type="sibTrans" cxnId="{75B175D7-9607-4BB8-8AA3-46D7E4AB7397}">
      <dgm:prSet/>
      <dgm:spPr/>
      <dgm:t>
        <a:bodyPr/>
        <a:lstStyle/>
        <a:p>
          <a:endParaRPr lang="en-GB"/>
        </a:p>
      </dgm:t>
    </dgm:pt>
    <dgm:pt modelId="{360FBDFA-D2CE-4FEE-AE8F-72B18C93E316}">
      <dgm:prSet phldrT="[Text]" custT="1"/>
      <dgm:spPr>
        <a:solidFill>
          <a:srgbClr val="A9A8A9">
            <a:alpha val="90000"/>
          </a:srgbClr>
        </a:solidFill>
        <a:ln>
          <a:solidFill>
            <a:schemeClr val="bg1">
              <a:alpha val="90000"/>
            </a:schemeClr>
          </a:solidFill>
        </a:ln>
      </dgm:spPr>
      <dgm:t>
        <a:bodyPr/>
        <a:lstStyle/>
        <a:p>
          <a:r>
            <a:rPr lang="en-GB" sz="1400" dirty="0" smtClean="0"/>
            <a:t>Is your country a Member State of the </a:t>
          </a:r>
          <a:r>
            <a:rPr lang="en-GB" sz="1400" dirty="0" err="1" smtClean="0"/>
            <a:t>CoE</a:t>
          </a:r>
          <a:r>
            <a:rPr lang="en-GB" sz="1400" dirty="0" smtClean="0"/>
            <a:t>?</a:t>
          </a:r>
          <a:endParaRPr lang="en-GB" sz="1400" dirty="0"/>
        </a:p>
      </dgm:t>
    </dgm:pt>
    <dgm:pt modelId="{E42964A5-9737-45E6-B59C-15421D766F79}" type="parTrans" cxnId="{CC0B149C-002F-4C93-809A-C81AC3E08562}">
      <dgm:prSet/>
      <dgm:spPr/>
      <dgm:t>
        <a:bodyPr/>
        <a:lstStyle/>
        <a:p>
          <a:endParaRPr lang="en-GB"/>
        </a:p>
      </dgm:t>
    </dgm:pt>
    <dgm:pt modelId="{C6437856-C91D-41C8-B179-DA28C2B7C32A}" type="sibTrans" cxnId="{CC0B149C-002F-4C93-809A-C81AC3E08562}">
      <dgm:prSet/>
      <dgm:spPr/>
      <dgm:t>
        <a:bodyPr/>
        <a:lstStyle/>
        <a:p>
          <a:endParaRPr lang="en-GB"/>
        </a:p>
      </dgm:t>
    </dgm:pt>
    <dgm:pt modelId="{B42338E3-69EF-4BEF-8114-787523403C1D}">
      <dgm:prSet phldrT="[Text]" custT="1"/>
      <dgm:spPr>
        <a:solidFill>
          <a:srgbClr val="A9A8A9">
            <a:alpha val="90000"/>
          </a:srgbClr>
        </a:solidFill>
        <a:ln>
          <a:solidFill>
            <a:schemeClr val="bg1">
              <a:alpha val="90000"/>
            </a:schemeClr>
          </a:solidFill>
        </a:ln>
      </dgm:spPr>
      <dgm:t>
        <a:bodyPr/>
        <a:lstStyle/>
        <a:p>
          <a:r>
            <a:rPr lang="en-GB" sz="1400" dirty="0" smtClean="0"/>
            <a:t>If yes, when did it sign the Istanbul Convention? Has it ratified yet?</a:t>
          </a:r>
          <a:endParaRPr lang="en-GB" sz="1400" dirty="0"/>
        </a:p>
      </dgm:t>
    </dgm:pt>
    <dgm:pt modelId="{8FF0242A-25EA-4D38-93A7-1E8951DAA021}" type="parTrans" cxnId="{BEDBCB60-AC65-439A-98B6-19B1CD9C5C95}">
      <dgm:prSet/>
      <dgm:spPr/>
      <dgm:t>
        <a:bodyPr/>
        <a:lstStyle/>
        <a:p>
          <a:endParaRPr lang="en-GB"/>
        </a:p>
      </dgm:t>
    </dgm:pt>
    <dgm:pt modelId="{07E7ABD2-CDE2-434F-8276-026072A9EDBC}" type="sibTrans" cxnId="{BEDBCB60-AC65-439A-98B6-19B1CD9C5C95}">
      <dgm:prSet/>
      <dgm:spPr/>
      <dgm:t>
        <a:bodyPr/>
        <a:lstStyle/>
        <a:p>
          <a:endParaRPr lang="en-GB"/>
        </a:p>
      </dgm:t>
    </dgm:pt>
    <dgm:pt modelId="{82922316-9FD6-4EF9-ACFC-E2917D2D1B40}">
      <dgm:prSet phldrT="[Text]" custT="1"/>
      <dgm:spPr>
        <a:solidFill>
          <a:srgbClr val="802528"/>
        </a:solidFill>
      </dgm:spPr>
      <dgm:t>
        <a:bodyPr/>
        <a:lstStyle/>
        <a:p>
          <a:r>
            <a:rPr lang="en-GB" sz="3600" b="1" dirty="0" smtClean="0"/>
            <a:t>Within </a:t>
          </a:r>
          <a:r>
            <a:rPr lang="en-GB" sz="3600" b="1" dirty="0" err="1" smtClean="0"/>
            <a:t>Zonta</a:t>
          </a:r>
          <a:endParaRPr lang="en-GB" sz="3600" b="1" dirty="0"/>
        </a:p>
      </dgm:t>
    </dgm:pt>
    <dgm:pt modelId="{D9914441-3A8F-4F9D-9618-98A56113E9D1}" type="parTrans" cxnId="{7996B0F5-4420-448D-AD41-C71E30A5ED0F}">
      <dgm:prSet/>
      <dgm:spPr/>
      <dgm:t>
        <a:bodyPr/>
        <a:lstStyle/>
        <a:p>
          <a:endParaRPr lang="en-GB"/>
        </a:p>
      </dgm:t>
    </dgm:pt>
    <dgm:pt modelId="{D991483E-91FB-475B-9C5A-74483A61138C}" type="sibTrans" cxnId="{7996B0F5-4420-448D-AD41-C71E30A5ED0F}">
      <dgm:prSet/>
      <dgm:spPr/>
      <dgm:t>
        <a:bodyPr/>
        <a:lstStyle/>
        <a:p>
          <a:endParaRPr lang="en-GB"/>
        </a:p>
      </dgm:t>
    </dgm:pt>
    <dgm:pt modelId="{B74C7CF5-295C-4AE1-B779-33F020754379}">
      <dgm:prSet phldrT="[Text]" custT="1"/>
      <dgm:spPr>
        <a:solidFill>
          <a:srgbClr val="A9A8A9">
            <a:alpha val="90000"/>
          </a:srgbClr>
        </a:solidFill>
        <a:ln>
          <a:solidFill>
            <a:schemeClr val="bg1"/>
          </a:solidFill>
        </a:ln>
      </dgm:spPr>
      <dgm:t>
        <a:bodyPr/>
        <a:lstStyle/>
        <a:p>
          <a:r>
            <a:rPr lang="en-GB" sz="1400" dirty="0" smtClean="0"/>
            <a:t>Raise awareness among Zonta clubs and convince them about the importance of supporting the Istanbul Convention.</a:t>
          </a:r>
          <a:endParaRPr lang="en-GB" sz="1400" dirty="0"/>
        </a:p>
      </dgm:t>
    </dgm:pt>
    <dgm:pt modelId="{79D67894-CE5A-4F37-B95C-BE5171D82210}" type="parTrans" cxnId="{F76942A1-6889-424C-8F78-C2903BAAE569}">
      <dgm:prSet/>
      <dgm:spPr/>
      <dgm:t>
        <a:bodyPr/>
        <a:lstStyle/>
        <a:p>
          <a:endParaRPr lang="en-GB"/>
        </a:p>
      </dgm:t>
    </dgm:pt>
    <dgm:pt modelId="{9FA8B977-B0CC-466F-965A-D6CD9E6B32E9}" type="sibTrans" cxnId="{F76942A1-6889-424C-8F78-C2903BAAE569}">
      <dgm:prSet/>
      <dgm:spPr/>
      <dgm:t>
        <a:bodyPr/>
        <a:lstStyle/>
        <a:p>
          <a:endParaRPr lang="en-GB"/>
        </a:p>
      </dgm:t>
    </dgm:pt>
    <dgm:pt modelId="{A6A03AD8-0B0F-4CAA-8924-27A3FC955590}">
      <dgm:prSet custT="1"/>
      <dgm:spPr>
        <a:solidFill>
          <a:srgbClr val="A9A8A9">
            <a:alpha val="90000"/>
          </a:srgbClr>
        </a:solidFill>
        <a:ln>
          <a:solidFill>
            <a:schemeClr val="bg1"/>
          </a:solidFill>
        </a:ln>
      </dgm:spPr>
      <dgm:t>
        <a:bodyPr/>
        <a:lstStyle/>
        <a:p>
          <a:r>
            <a:rPr lang="en-GB" sz="1400" dirty="0" smtClean="0"/>
            <a:t>Decide what type of advocacy project you could set up. A conference?  A round table?</a:t>
          </a:r>
          <a:endParaRPr lang="en-GB" sz="1400" dirty="0"/>
        </a:p>
      </dgm:t>
    </dgm:pt>
    <dgm:pt modelId="{204AAB7D-B767-43B2-BFE5-12C61A9FE1BA}" type="parTrans" cxnId="{90581052-221F-4A59-BC88-CEA3C5C07DD3}">
      <dgm:prSet/>
      <dgm:spPr/>
      <dgm:t>
        <a:bodyPr/>
        <a:lstStyle/>
        <a:p>
          <a:endParaRPr lang="en-GB"/>
        </a:p>
      </dgm:t>
    </dgm:pt>
    <dgm:pt modelId="{9B12D6A3-DC7D-4C4C-8760-13A254841AD1}" type="sibTrans" cxnId="{90581052-221F-4A59-BC88-CEA3C5C07DD3}">
      <dgm:prSet/>
      <dgm:spPr/>
      <dgm:t>
        <a:bodyPr/>
        <a:lstStyle/>
        <a:p>
          <a:endParaRPr lang="en-GB"/>
        </a:p>
      </dgm:t>
    </dgm:pt>
    <dgm:pt modelId="{7B534C5C-F251-4AC4-B929-A80FA1105B80}">
      <dgm:prSet custT="1"/>
      <dgm:spPr>
        <a:solidFill>
          <a:srgbClr val="A9A8A9">
            <a:alpha val="90000"/>
          </a:srgbClr>
        </a:solidFill>
        <a:ln>
          <a:solidFill>
            <a:schemeClr val="bg1"/>
          </a:solidFill>
        </a:ln>
      </dgm:spPr>
      <dgm:t>
        <a:bodyPr/>
        <a:lstStyle/>
        <a:p>
          <a:r>
            <a:rPr lang="en-GB" sz="1400" dirty="0" smtClean="0"/>
            <a:t>Write a letter to ask for a meeting with parliamentarians in your country.</a:t>
          </a:r>
          <a:endParaRPr lang="en-GB" sz="1400" dirty="0"/>
        </a:p>
      </dgm:t>
    </dgm:pt>
    <dgm:pt modelId="{8099F9F1-E9F4-4BC7-B773-5C974CD81F2B}" type="parTrans" cxnId="{C891F298-1E95-433B-8D7E-357E2C059892}">
      <dgm:prSet/>
      <dgm:spPr/>
      <dgm:t>
        <a:bodyPr/>
        <a:lstStyle/>
        <a:p>
          <a:endParaRPr lang="en-GB"/>
        </a:p>
      </dgm:t>
    </dgm:pt>
    <dgm:pt modelId="{C07F8194-F717-4411-BB8F-7C85DABDA0E0}" type="sibTrans" cxnId="{C891F298-1E95-433B-8D7E-357E2C059892}">
      <dgm:prSet/>
      <dgm:spPr/>
      <dgm:t>
        <a:bodyPr/>
        <a:lstStyle/>
        <a:p>
          <a:endParaRPr lang="en-GB"/>
        </a:p>
      </dgm:t>
    </dgm:pt>
    <dgm:pt modelId="{28B915B2-9C71-4E89-8ECA-96926FC69ADC}">
      <dgm:prSet custT="1"/>
      <dgm:spPr>
        <a:solidFill>
          <a:srgbClr val="A9A8A9">
            <a:alpha val="90000"/>
          </a:srgbClr>
        </a:solidFill>
        <a:ln>
          <a:solidFill>
            <a:schemeClr val="bg1"/>
          </a:solidFill>
        </a:ln>
      </dgm:spPr>
      <dgm:t>
        <a:bodyPr/>
        <a:lstStyle/>
        <a:p>
          <a:r>
            <a:rPr lang="en-GB" sz="1400" dirty="0" smtClean="0"/>
            <a:t>Send an article to important newspapers</a:t>
          </a:r>
          <a:endParaRPr lang="en-GB" sz="1400" dirty="0"/>
        </a:p>
      </dgm:t>
    </dgm:pt>
    <dgm:pt modelId="{092097BD-D918-4FCF-B353-595EA98D54AB}" type="parTrans" cxnId="{616707EE-7B5A-402A-AFAC-709627492D0E}">
      <dgm:prSet/>
      <dgm:spPr/>
      <dgm:t>
        <a:bodyPr/>
        <a:lstStyle/>
        <a:p>
          <a:endParaRPr lang="en-GB"/>
        </a:p>
      </dgm:t>
    </dgm:pt>
    <dgm:pt modelId="{5E47A0ED-68D4-415A-9215-B86B784924E6}" type="sibTrans" cxnId="{616707EE-7B5A-402A-AFAC-709627492D0E}">
      <dgm:prSet/>
      <dgm:spPr/>
      <dgm:t>
        <a:bodyPr/>
        <a:lstStyle/>
        <a:p>
          <a:endParaRPr lang="en-GB"/>
        </a:p>
      </dgm:t>
    </dgm:pt>
    <dgm:pt modelId="{0293F653-D334-42EA-92C4-7A729F2F7FD7}">
      <dgm:prSet custT="1"/>
      <dgm:spPr>
        <a:solidFill>
          <a:srgbClr val="A9A8A9">
            <a:alpha val="90000"/>
          </a:srgbClr>
        </a:solidFill>
        <a:ln>
          <a:solidFill>
            <a:schemeClr val="bg1"/>
          </a:solidFill>
        </a:ln>
      </dgm:spPr>
      <dgm:t>
        <a:bodyPr/>
        <a:lstStyle/>
        <a:p>
          <a:r>
            <a:rPr lang="en-GB" sz="1400" dirty="0" smtClean="0"/>
            <a:t>Talk with like-minded organizations and decide on a joint action</a:t>
          </a:r>
          <a:endParaRPr lang="en-GB" sz="1400" dirty="0"/>
        </a:p>
      </dgm:t>
    </dgm:pt>
    <dgm:pt modelId="{1588CEDF-668A-4597-8214-A849E2F204ED}" type="parTrans" cxnId="{3AD1C920-9E6D-48BB-A41B-09E34F319455}">
      <dgm:prSet/>
      <dgm:spPr/>
      <dgm:t>
        <a:bodyPr/>
        <a:lstStyle/>
        <a:p>
          <a:endParaRPr lang="en-GB"/>
        </a:p>
      </dgm:t>
    </dgm:pt>
    <dgm:pt modelId="{DA57D9C0-EE1F-40F1-BA76-43405B7E5177}" type="sibTrans" cxnId="{3AD1C920-9E6D-48BB-A41B-09E34F319455}">
      <dgm:prSet/>
      <dgm:spPr/>
      <dgm:t>
        <a:bodyPr/>
        <a:lstStyle/>
        <a:p>
          <a:endParaRPr lang="en-GB"/>
        </a:p>
      </dgm:t>
    </dgm:pt>
    <dgm:pt modelId="{3826D2AD-E58B-4D00-B2D9-BA5797D0D0EE}">
      <dgm:prSet phldrT="[Text]" custT="1"/>
      <dgm:spPr>
        <a:solidFill>
          <a:srgbClr val="A9A8A9">
            <a:alpha val="90000"/>
          </a:srgbClr>
        </a:solidFill>
        <a:ln>
          <a:solidFill>
            <a:schemeClr val="bg1">
              <a:alpha val="90000"/>
            </a:schemeClr>
          </a:solidFill>
        </a:ln>
      </dgm:spPr>
      <dgm:t>
        <a:bodyPr/>
        <a:lstStyle/>
        <a:p>
          <a:r>
            <a:rPr lang="en-GB" sz="1400" dirty="0" smtClean="0"/>
            <a:t>Find out about the situation in your own country</a:t>
          </a:r>
          <a:endParaRPr lang="en-GB" sz="1400" dirty="0"/>
        </a:p>
      </dgm:t>
    </dgm:pt>
    <dgm:pt modelId="{F8009821-93E2-4739-8A44-7A2E3E381966}" type="parTrans" cxnId="{910227C3-C319-418C-A134-F0D0C1278634}">
      <dgm:prSet/>
      <dgm:spPr/>
      <dgm:t>
        <a:bodyPr/>
        <a:lstStyle/>
        <a:p>
          <a:endParaRPr lang="en-GB"/>
        </a:p>
      </dgm:t>
    </dgm:pt>
    <dgm:pt modelId="{EE74A5FA-F640-4FAF-8A4F-1B15AE39CADE}" type="sibTrans" cxnId="{910227C3-C319-418C-A134-F0D0C1278634}">
      <dgm:prSet/>
      <dgm:spPr/>
      <dgm:t>
        <a:bodyPr/>
        <a:lstStyle/>
        <a:p>
          <a:endParaRPr lang="en-GB"/>
        </a:p>
      </dgm:t>
    </dgm:pt>
    <dgm:pt modelId="{AFCDD5F0-FF59-4412-AD75-6D5FF2716A52}">
      <dgm:prSet phldrT="[Text]" custT="1"/>
      <dgm:spPr>
        <a:solidFill>
          <a:srgbClr val="A9A8A9">
            <a:alpha val="90000"/>
          </a:srgbClr>
        </a:solidFill>
        <a:ln>
          <a:solidFill>
            <a:schemeClr val="bg1">
              <a:alpha val="90000"/>
            </a:schemeClr>
          </a:solidFill>
        </a:ln>
      </dgm:spPr>
      <dgm:t>
        <a:bodyPr/>
        <a:lstStyle/>
        <a:p>
          <a:r>
            <a:rPr lang="en-GB" sz="1400" dirty="0" smtClean="0"/>
            <a:t>If no, get informed about the laws against violence and find out what type of action you could set up</a:t>
          </a:r>
          <a:endParaRPr lang="en-GB" sz="1400" dirty="0"/>
        </a:p>
      </dgm:t>
    </dgm:pt>
    <dgm:pt modelId="{376086D8-3D76-49C5-B66B-400118F1603D}" type="parTrans" cxnId="{CD39DB0F-4F5E-4374-9772-000C0E4A08D8}">
      <dgm:prSet/>
      <dgm:spPr/>
      <dgm:t>
        <a:bodyPr/>
        <a:lstStyle/>
        <a:p>
          <a:endParaRPr lang="en-GB"/>
        </a:p>
      </dgm:t>
    </dgm:pt>
    <dgm:pt modelId="{C889445F-6C25-4AD1-9C8B-FAEDE51FAB9C}" type="sibTrans" cxnId="{CD39DB0F-4F5E-4374-9772-000C0E4A08D8}">
      <dgm:prSet/>
      <dgm:spPr/>
      <dgm:t>
        <a:bodyPr/>
        <a:lstStyle/>
        <a:p>
          <a:endParaRPr lang="en-GB"/>
        </a:p>
      </dgm:t>
    </dgm:pt>
    <dgm:pt modelId="{062EEA77-F75E-4CAE-80FE-668EB22515B3}">
      <dgm:prSet phldrT="[Text]" custT="1"/>
      <dgm:spPr>
        <a:solidFill>
          <a:srgbClr val="A9A8A9">
            <a:alpha val="90000"/>
          </a:srgbClr>
        </a:solidFill>
        <a:ln>
          <a:solidFill>
            <a:schemeClr val="bg1">
              <a:alpha val="90000"/>
            </a:schemeClr>
          </a:solidFill>
        </a:ln>
      </dgm:spPr>
      <dgm:t>
        <a:bodyPr/>
        <a:lstStyle/>
        <a:p>
          <a:r>
            <a:rPr lang="en-GB" sz="1400" dirty="0" smtClean="0"/>
            <a:t>Read more info in the “Istanbul Convention” text document published on the ZI website</a:t>
          </a:r>
          <a:endParaRPr lang="en-GB" sz="1400" dirty="0"/>
        </a:p>
      </dgm:t>
    </dgm:pt>
    <dgm:pt modelId="{830C8DF4-AA95-4130-AAFA-6C2A68E18F5A}" type="parTrans" cxnId="{028D4623-6978-454F-9592-1DDD405EFD5A}">
      <dgm:prSet/>
      <dgm:spPr/>
      <dgm:t>
        <a:bodyPr/>
        <a:lstStyle/>
        <a:p>
          <a:endParaRPr lang="fr-LU"/>
        </a:p>
      </dgm:t>
    </dgm:pt>
    <dgm:pt modelId="{549BBBB7-35B5-435D-948C-7686E838E159}" type="sibTrans" cxnId="{028D4623-6978-454F-9592-1DDD405EFD5A}">
      <dgm:prSet/>
      <dgm:spPr/>
      <dgm:t>
        <a:bodyPr/>
        <a:lstStyle/>
        <a:p>
          <a:endParaRPr lang="fr-LU"/>
        </a:p>
      </dgm:t>
    </dgm:pt>
    <dgm:pt modelId="{124E79B3-A2F1-4CF2-8F1B-09B9B05D3670}" type="pres">
      <dgm:prSet presAssocID="{CE32E97A-7FBA-4EEE-958B-DC0BA0D17324}" presName="Name0" presStyleCnt="0">
        <dgm:presLayoutVars>
          <dgm:dir/>
          <dgm:animLvl val="lvl"/>
          <dgm:resizeHandles val="exact"/>
        </dgm:presLayoutVars>
      </dgm:prSet>
      <dgm:spPr/>
      <dgm:t>
        <a:bodyPr/>
        <a:lstStyle/>
        <a:p>
          <a:endParaRPr lang="fr-LU"/>
        </a:p>
      </dgm:t>
    </dgm:pt>
    <dgm:pt modelId="{A7A5EAAE-FE72-4405-9B60-3AABFDF8FB9B}" type="pres">
      <dgm:prSet presAssocID="{74F0E5AF-FEE8-4E5A-A663-89A373D8B124}" presName="linNode" presStyleCnt="0"/>
      <dgm:spPr/>
    </dgm:pt>
    <dgm:pt modelId="{F621E1D5-08AE-4743-A871-FE5DF7FD1C65}" type="pres">
      <dgm:prSet presAssocID="{74F0E5AF-FEE8-4E5A-A663-89A373D8B124}" presName="parentText" presStyleLbl="node1" presStyleIdx="0" presStyleCnt="2">
        <dgm:presLayoutVars>
          <dgm:chMax val="1"/>
          <dgm:bulletEnabled val="1"/>
        </dgm:presLayoutVars>
      </dgm:prSet>
      <dgm:spPr/>
      <dgm:t>
        <a:bodyPr/>
        <a:lstStyle/>
        <a:p>
          <a:endParaRPr lang="en-GB"/>
        </a:p>
      </dgm:t>
    </dgm:pt>
    <dgm:pt modelId="{ACF7C620-8C0F-4C2E-8501-7EA3F048AC68}" type="pres">
      <dgm:prSet presAssocID="{74F0E5AF-FEE8-4E5A-A663-89A373D8B124}" presName="descendantText" presStyleLbl="alignAccFollowNode1" presStyleIdx="0" presStyleCnt="2" custScaleY="116841" custLinFactNeighborX="272" custLinFactNeighborY="-54">
        <dgm:presLayoutVars>
          <dgm:bulletEnabled val="1"/>
        </dgm:presLayoutVars>
      </dgm:prSet>
      <dgm:spPr/>
      <dgm:t>
        <a:bodyPr/>
        <a:lstStyle/>
        <a:p>
          <a:endParaRPr lang="en-GB"/>
        </a:p>
      </dgm:t>
    </dgm:pt>
    <dgm:pt modelId="{97C6BB95-F4F4-4467-B7A6-77BB8A1CA983}" type="pres">
      <dgm:prSet presAssocID="{8E222CB4-15A5-4809-9BF0-85C64FA6B879}" presName="sp" presStyleCnt="0"/>
      <dgm:spPr/>
    </dgm:pt>
    <dgm:pt modelId="{8EC557E4-6EAD-454C-AF39-A58708CE10FF}" type="pres">
      <dgm:prSet presAssocID="{82922316-9FD6-4EF9-ACFC-E2917D2D1B40}" presName="linNode" presStyleCnt="0"/>
      <dgm:spPr/>
    </dgm:pt>
    <dgm:pt modelId="{451C1827-777C-4004-9187-B9A4C73E6DF5}" type="pres">
      <dgm:prSet presAssocID="{82922316-9FD6-4EF9-ACFC-E2917D2D1B40}" presName="parentText" presStyleLbl="node1" presStyleIdx="1" presStyleCnt="2">
        <dgm:presLayoutVars>
          <dgm:chMax val="1"/>
          <dgm:bulletEnabled val="1"/>
        </dgm:presLayoutVars>
      </dgm:prSet>
      <dgm:spPr/>
      <dgm:t>
        <a:bodyPr/>
        <a:lstStyle/>
        <a:p>
          <a:endParaRPr lang="fr-LU"/>
        </a:p>
      </dgm:t>
    </dgm:pt>
    <dgm:pt modelId="{FD8DCE21-E561-4CA8-AA81-7ACF08A0B65D}" type="pres">
      <dgm:prSet presAssocID="{82922316-9FD6-4EF9-ACFC-E2917D2D1B40}" presName="descendantText" presStyleLbl="alignAccFollowNode1" presStyleIdx="1" presStyleCnt="2" custScaleY="121172" custLinFactNeighborX="0" custLinFactNeighborY="1968">
        <dgm:presLayoutVars>
          <dgm:bulletEnabled val="1"/>
        </dgm:presLayoutVars>
      </dgm:prSet>
      <dgm:spPr/>
      <dgm:t>
        <a:bodyPr/>
        <a:lstStyle/>
        <a:p>
          <a:endParaRPr lang="en-GB"/>
        </a:p>
      </dgm:t>
    </dgm:pt>
  </dgm:ptLst>
  <dgm:cxnLst>
    <dgm:cxn modelId="{3AD1C920-9E6D-48BB-A41B-09E34F319455}" srcId="{82922316-9FD6-4EF9-ACFC-E2917D2D1B40}" destId="{0293F653-D334-42EA-92C4-7A729F2F7FD7}" srcOrd="4" destOrd="0" parTransId="{1588CEDF-668A-4597-8214-A849E2F204ED}" sibTransId="{DA57D9C0-EE1F-40F1-BA76-43405B7E5177}"/>
    <dgm:cxn modelId="{4287495F-75BE-4C44-866E-2B0BCC2F8CF6}" type="presOf" srcId="{74F0E5AF-FEE8-4E5A-A663-89A373D8B124}" destId="{F621E1D5-08AE-4743-A871-FE5DF7FD1C65}" srcOrd="0" destOrd="0" presId="urn:microsoft.com/office/officeart/2005/8/layout/vList5"/>
    <dgm:cxn modelId="{99CEBDE0-1654-49D0-B6D7-BFF15E0122B1}" type="presOf" srcId="{A6A03AD8-0B0F-4CAA-8924-27A3FC955590}" destId="{FD8DCE21-E561-4CA8-AA81-7ACF08A0B65D}" srcOrd="0" destOrd="1" presId="urn:microsoft.com/office/officeart/2005/8/layout/vList5"/>
    <dgm:cxn modelId="{4A7C04F0-88BB-48B6-848F-1C2C8A1CF54D}" type="presOf" srcId="{28B915B2-9C71-4E89-8ECA-96926FC69ADC}" destId="{FD8DCE21-E561-4CA8-AA81-7ACF08A0B65D}" srcOrd="0" destOrd="3" presId="urn:microsoft.com/office/officeart/2005/8/layout/vList5"/>
    <dgm:cxn modelId="{D0254F5A-600C-47DA-B548-B8DD02491696}" type="presOf" srcId="{360FBDFA-D2CE-4FEE-AE8F-72B18C93E316}" destId="{ACF7C620-8C0F-4C2E-8501-7EA3F048AC68}" srcOrd="0" destOrd="1" presId="urn:microsoft.com/office/officeart/2005/8/layout/vList5"/>
    <dgm:cxn modelId="{75B175D7-9607-4BB8-8AA3-46D7E4AB7397}" srcId="{CE32E97A-7FBA-4EEE-958B-DC0BA0D17324}" destId="{74F0E5AF-FEE8-4E5A-A663-89A373D8B124}" srcOrd="0" destOrd="0" parTransId="{E6BC3DF8-5629-47C7-88A4-2AE09357143C}" sibTransId="{8E222CB4-15A5-4809-9BF0-85C64FA6B879}"/>
    <dgm:cxn modelId="{028D4623-6978-454F-9592-1DDD405EFD5A}" srcId="{74F0E5AF-FEE8-4E5A-A663-89A373D8B124}" destId="{062EEA77-F75E-4CAE-80FE-668EB22515B3}" srcOrd="4" destOrd="0" parTransId="{830C8DF4-AA95-4130-AAFA-6C2A68E18F5A}" sibTransId="{549BBBB7-35B5-435D-948C-7686E838E159}"/>
    <dgm:cxn modelId="{010E9E98-4739-4A3E-AED3-C7BF33571BCF}" type="presOf" srcId="{CE32E97A-7FBA-4EEE-958B-DC0BA0D17324}" destId="{124E79B3-A2F1-4CF2-8F1B-09B9B05D3670}" srcOrd="0" destOrd="0" presId="urn:microsoft.com/office/officeart/2005/8/layout/vList5"/>
    <dgm:cxn modelId="{CD39DB0F-4F5E-4374-9772-000C0E4A08D8}" srcId="{74F0E5AF-FEE8-4E5A-A663-89A373D8B124}" destId="{AFCDD5F0-FF59-4412-AD75-6D5FF2716A52}" srcOrd="3" destOrd="0" parTransId="{376086D8-3D76-49C5-B66B-400118F1603D}" sibTransId="{C889445F-6C25-4AD1-9C8B-FAEDE51FAB9C}"/>
    <dgm:cxn modelId="{F76942A1-6889-424C-8F78-C2903BAAE569}" srcId="{82922316-9FD6-4EF9-ACFC-E2917D2D1B40}" destId="{B74C7CF5-295C-4AE1-B779-33F020754379}" srcOrd="0" destOrd="0" parTransId="{79D67894-CE5A-4F37-B95C-BE5171D82210}" sibTransId="{9FA8B977-B0CC-466F-965A-D6CD9E6B32E9}"/>
    <dgm:cxn modelId="{DD051F9B-3DA4-4098-86A9-5BA0A4551D6E}" type="presOf" srcId="{B74C7CF5-295C-4AE1-B779-33F020754379}" destId="{FD8DCE21-E561-4CA8-AA81-7ACF08A0B65D}" srcOrd="0" destOrd="0" presId="urn:microsoft.com/office/officeart/2005/8/layout/vList5"/>
    <dgm:cxn modelId="{90581052-221F-4A59-BC88-CEA3C5C07DD3}" srcId="{82922316-9FD6-4EF9-ACFC-E2917D2D1B40}" destId="{A6A03AD8-0B0F-4CAA-8924-27A3FC955590}" srcOrd="1" destOrd="0" parTransId="{204AAB7D-B767-43B2-BFE5-12C61A9FE1BA}" sibTransId="{9B12D6A3-DC7D-4C4C-8760-13A254841AD1}"/>
    <dgm:cxn modelId="{C891F298-1E95-433B-8D7E-357E2C059892}" srcId="{82922316-9FD6-4EF9-ACFC-E2917D2D1B40}" destId="{7B534C5C-F251-4AC4-B929-A80FA1105B80}" srcOrd="2" destOrd="0" parTransId="{8099F9F1-E9F4-4BC7-B773-5C974CD81F2B}" sibTransId="{C07F8194-F717-4411-BB8F-7C85DABDA0E0}"/>
    <dgm:cxn modelId="{6B120F41-9E22-4D0F-8E12-8BC6F2FF3DF9}" type="presOf" srcId="{82922316-9FD6-4EF9-ACFC-E2917D2D1B40}" destId="{451C1827-777C-4004-9187-B9A4C73E6DF5}" srcOrd="0" destOrd="0" presId="urn:microsoft.com/office/officeart/2005/8/layout/vList5"/>
    <dgm:cxn modelId="{F34E2DCD-3675-4B07-91C8-6FD4F03FB7CE}" type="presOf" srcId="{062EEA77-F75E-4CAE-80FE-668EB22515B3}" destId="{ACF7C620-8C0F-4C2E-8501-7EA3F048AC68}" srcOrd="0" destOrd="4" presId="urn:microsoft.com/office/officeart/2005/8/layout/vList5"/>
    <dgm:cxn modelId="{616707EE-7B5A-402A-AFAC-709627492D0E}" srcId="{82922316-9FD6-4EF9-ACFC-E2917D2D1B40}" destId="{28B915B2-9C71-4E89-8ECA-96926FC69ADC}" srcOrd="3" destOrd="0" parTransId="{092097BD-D918-4FCF-B353-595EA98D54AB}" sibTransId="{5E47A0ED-68D4-415A-9215-B86B784924E6}"/>
    <dgm:cxn modelId="{CC0B149C-002F-4C93-809A-C81AC3E08562}" srcId="{74F0E5AF-FEE8-4E5A-A663-89A373D8B124}" destId="{360FBDFA-D2CE-4FEE-AE8F-72B18C93E316}" srcOrd="1" destOrd="0" parTransId="{E42964A5-9737-45E6-B59C-15421D766F79}" sibTransId="{C6437856-C91D-41C8-B179-DA28C2B7C32A}"/>
    <dgm:cxn modelId="{BEDBCB60-AC65-439A-98B6-19B1CD9C5C95}" srcId="{74F0E5AF-FEE8-4E5A-A663-89A373D8B124}" destId="{B42338E3-69EF-4BEF-8114-787523403C1D}" srcOrd="2" destOrd="0" parTransId="{8FF0242A-25EA-4D38-93A7-1E8951DAA021}" sibTransId="{07E7ABD2-CDE2-434F-8276-026072A9EDBC}"/>
    <dgm:cxn modelId="{73705097-E164-458C-A41E-30744E246F62}" type="presOf" srcId="{0293F653-D334-42EA-92C4-7A729F2F7FD7}" destId="{FD8DCE21-E561-4CA8-AA81-7ACF08A0B65D}" srcOrd="0" destOrd="4" presId="urn:microsoft.com/office/officeart/2005/8/layout/vList5"/>
    <dgm:cxn modelId="{727FECE0-C2B4-47EC-83AD-07FA31731C76}" type="presOf" srcId="{3826D2AD-E58B-4D00-B2D9-BA5797D0D0EE}" destId="{ACF7C620-8C0F-4C2E-8501-7EA3F048AC68}" srcOrd="0" destOrd="0" presId="urn:microsoft.com/office/officeart/2005/8/layout/vList5"/>
    <dgm:cxn modelId="{5B82BC41-2FA5-47CA-9E2D-B7F075904889}" type="presOf" srcId="{7B534C5C-F251-4AC4-B929-A80FA1105B80}" destId="{FD8DCE21-E561-4CA8-AA81-7ACF08A0B65D}" srcOrd="0" destOrd="2" presId="urn:microsoft.com/office/officeart/2005/8/layout/vList5"/>
    <dgm:cxn modelId="{910227C3-C319-418C-A134-F0D0C1278634}" srcId="{74F0E5AF-FEE8-4E5A-A663-89A373D8B124}" destId="{3826D2AD-E58B-4D00-B2D9-BA5797D0D0EE}" srcOrd="0" destOrd="0" parTransId="{F8009821-93E2-4739-8A44-7A2E3E381966}" sibTransId="{EE74A5FA-F640-4FAF-8A4F-1B15AE39CADE}"/>
    <dgm:cxn modelId="{710AFDA3-2533-41E5-B8DF-40D16ACA025E}" type="presOf" srcId="{B42338E3-69EF-4BEF-8114-787523403C1D}" destId="{ACF7C620-8C0F-4C2E-8501-7EA3F048AC68}" srcOrd="0" destOrd="2" presId="urn:microsoft.com/office/officeart/2005/8/layout/vList5"/>
    <dgm:cxn modelId="{7996B0F5-4420-448D-AD41-C71E30A5ED0F}" srcId="{CE32E97A-7FBA-4EEE-958B-DC0BA0D17324}" destId="{82922316-9FD6-4EF9-ACFC-E2917D2D1B40}" srcOrd="1" destOrd="0" parTransId="{D9914441-3A8F-4F9D-9618-98A56113E9D1}" sibTransId="{D991483E-91FB-475B-9C5A-74483A61138C}"/>
    <dgm:cxn modelId="{D7435299-0592-43A2-8FD0-9D18346819EE}" type="presOf" srcId="{AFCDD5F0-FF59-4412-AD75-6D5FF2716A52}" destId="{ACF7C620-8C0F-4C2E-8501-7EA3F048AC68}" srcOrd="0" destOrd="3" presId="urn:microsoft.com/office/officeart/2005/8/layout/vList5"/>
    <dgm:cxn modelId="{EE3B1FD0-1259-44DD-AF46-0F4651CE4F3C}" type="presParOf" srcId="{124E79B3-A2F1-4CF2-8F1B-09B9B05D3670}" destId="{A7A5EAAE-FE72-4405-9B60-3AABFDF8FB9B}" srcOrd="0" destOrd="0" presId="urn:microsoft.com/office/officeart/2005/8/layout/vList5"/>
    <dgm:cxn modelId="{F87B03D6-32F5-48EA-B85E-1F4163086330}" type="presParOf" srcId="{A7A5EAAE-FE72-4405-9B60-3AABFDF8FB9B}" destId="{F621E1D5-08AE-4743-A871-FE5DF7FD1C65}" srcOrd="0" destOrd="0" presId="urn:microsoft.com/office/officeart/2005/8/layout/vList5"/>
    <dgm:cxn modelId="{20DB7D65-F663-4098-B074-D983655C1954}" type="presParOf" srcId="{A7A5EAAE-FE72-4405-9B60-3AABFDF8FB9B}" destId="{ACF7C620-8C0F-4C2E-8501-7EA3F048AC68}" srcOrd="1" destOrd="0" presId="urn:microsoft.com/office/officeart/2005/8/layout/vList5"/>
    <dgm:cxn modelId="{399F7A5E-B0F2-4D5D-80B1-F433A50F45F1}" type="presParOf" srcId="{124E79B3-A2F1-4CF2-8F1B-09B9B05D3670}" destId="{97C6BB95-F4F4-4467-B7A6-77BB8A1CA983}" srcOrd="1" destOrd="0" presId="urn:microsoft.com/office/officeart/2005/8/layout/vList5"/>
    <dgm:cxn modelId="{18E6E6F6-195E-446E-9E1E-8661125A3B74}" type="presParOf" srcId="{124E79B3-A2F1-4CF2-8F1B-09B9B05D3670}" destId="{8EC557E4-6EAD-454C-AF39-A58708CE10FF}" srcOrd="2" destOrd="0" presId="urn:microsoft.com/office/officeart/2005/8/layout/vList5"/>
    <dgm:cxn modelId="{704927F1-28FD-4937-9E73-1BDD08E35F4D}" type="presParOf" srcId="{8EC557E4-6EAD-454C-AF39-A58708CE10FF}" destId="{451C1827-777C-4004-9187-B9A4C73E6DF5}" srcOrd="0" destOrd="0" presId="urn:microsoft.com/office/officeart/2005/8/layout/vList5"/>
    <dgm:cxn modelId="{DAF942FC-D4D6-43B1-88DB-8B27E5AFC473}" type="presParOf" srcId="{8EC557E4-6EAD-454C-AF39-A58708CE10FF}" destId="{FD8DCE21-E561-4CA8-AA81-7ACF08A0B65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4F2372-B77E-48EF-AB29-EF66E02A831E}" type="doc">
      <dgm:prSet loTypeId="urn:microsoft.com/office/officeart/2005/8/layout/vList2" loCatId="list" qsTypeId="urn:microsoft.com/office/officeart/2009/2/quickstyle/3d8" qsCatId="3D" csTypeId="urn:microsoft.com/office/officeart/2005/8/colors/accent6_2" csCatId="accent6" phldr="1"/>
      <dgm:spPr/>
      <dgm:t>
        <a:bodyPr/>
        <a:lstStyle/>
        <a:p>
          <a:endParaRPr lang="en-GB"/>
        </a:p>
      </dgm:t>
    </dgm:pt>
    <dgm:pt modelId="{9CFD7C28-3D46-4CA9-BDE7-88D4378DC7B8}">
      <dgm:prSet phldrT="[Text]" custT="1"/>
      <dgm:spPr>
        <a:solidFill>
          <a:srgbClr val="E18431"/>
        </a:solidFill>
        <a:ln>
          <a:solidFill>
            <a:schemeClr val="bg1"/>
          </a:solidFill>
        </a:ln>
      </dgm:spPr>
      <dgm:t>
        <a:bodyPr/>
        <a:lstStyle/>
        <a:p>
          <a:pPr algn="ctr"/>
          <a:r>
            <a:rPr lang="en-GB" sz="3600" b="1" dirty="0" smtClean="0"/>
            <a:t>The Istanbul Convention - an essential tool for the Zonta Says NO to Violence Against women campaign and for Zonta advocacy</a:t>
          </a:r>
          <a:endParaRPr lang="en-GB" sz="3600" b="1" dirty="0"/>
        </a:p>
      </dgm:t>
    </dgm:pt>
    <dgm:pt modelId="{1A8D6279-3716-4DAA-A346-EC629C936A4A}" type="parTrans" cxnId="{2ED79CD5-894F-4C5F-9EAC-054DAB1F022D}">
      <dgm:prSet/>
      <dgm:spPr/>
      <dgm:t>
        <a:bodyPr/>
        <a:lstStyle/>
        <a:p>
          <a:endParaRPr lang="en-GB"/>
        </a:p>
      </dgm:t>
    </dgm:pt>
    <dgm:pt modelId="{54170385-6AA2-43D9-93D0-3A4A8FEDC49F}" type="sibTrans" cxnId="{2ED79CD5-894F-4C5F-9EAC-054DAB1F022D}">
      <dgm:prSet/>
      <dgm:spPr/>
      <dgm:t>
        <a:bodyPr/>
        <a:lstStyle/>
        <a:p>
          <a:endParaRPr lang="en-GB"/>
        </a:p>
      </dgm:t>
    </dgm:pt>
    <dgm:pt modelId="{9E58FA98-0891-46F1-914D-65823DEEEE33}" type="pres">
      <dgm:prSet presAssocID="{E24F2372-B77E-48EF-AB29-EF66E02A831E}" presName="linear" presStyleCnt="0">
        <dgm:presLayoutVars>
          <dgm:animLvl val="lvl"/>
          <dgm:resizeHandles val="exact"/>
        </dgm:presLayoutVars>
      </dgm:prSet>
      <dgm:spPr/>
      <dgm:t>
        <a:bodyPr/>
        <a:lstStyle/>
        <a:p>
          <a:endParaRPr lang="fr-LU"/>
        </a:p>
      </dgm:t>
    </dgm:pt>
    <dgm:pt modelId="{5E8C2D62-8A13-419E-A5C1-F0418CEDED25}" type="pres">
      <dgm:prSet presAssocID="{9CFD7C28-3D46-4CA9-BDE7-88D4378DC7B8}" presName="parentText" presStyleLbl="node1" presStyleIdx="0" presStyleCnt="1" custLinFactNeighborY="9078">
        <dgm:presLayoutVars>
          <dgm:chMax val="0"/>
          <dgm:bulletEnabled val="1"/>
        </dgm:presLayoutVars>
      </dgm:prSet>
      <dgm:spPr/>
      <dgm:t>
        <a:bodyPr/>
        <a:lstStyle/>
        <a:p>
          <a:endParaRPr lang="en-GB"/>
        </a:p>
      </dgm:t>
    </dgm:pt>
  </dgm:ptLst>
  <dgm:cxnLst>
    <dgm:cxn modelId="{2ED79CD5-894F-4C5F-9EAC-054DAB1F022D}" srcId="{E24F2372-B77E-48EF-AB29-EF66E02A831E}" destId="{9CFD7C28-3D46-4CA9-BDE7-88D4378DC7B8}" srcOrd="0" destOrd="0" parTransId="{1A8D6279-3716-4DAA-A346-EC629C936A4A}" sibTransId="{54170385-6AA2-43D9-93D0-3A4A8FEDC49F}"/>
    <dgm:cxn modelId="{30588885-94EE-48B4-B6EF-BC160998E9E3}" type="presOf" srcId="{9CFD7C28-3D46-4CA9-BDE7-88D4378DC7B8}" destId="{5E8C2D62-8A13-419E-A5C1-F0418CEDED25}" srcOrd="0" destOrd="0" presId="urn:microsoft.com/office/officeart/2005/8/layout/vList2"/>
    <dgm:cxn modelId="{3E07CBEE-8C41-48BF-AD9C-03669CDB47E6}" type="presOf" srcId="{E24F2372-B77E-48EF-AB29-EF66E02A831E}" destId="{9E58FA98-0891-46F1-914D-65823DEEEE33}" srcOrd="0" destOrd="0" presId="urn:microsoft.com/office/officeart/2005/8/layout/vList2"/>
    <dgm:cxn modelId="{5F15719F-1C24-43C0-B562-B518EF851874}" type="presParOf" srcId="{9E58FA98-0891-46F1-914D-65823DEEEE33}" destId="{5E8C2D62-8A13-419E-A5C1-F0418CEDED25}"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C0C4DA0-DB49-4A56-9B84-1900145989FC}"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GB"/>
        </a:p>
      </dgm:t>
    </dgm:pt>
    <dgm:pt modelId="{5BF70107-7123-4A12-AB9A-9AD85927B683}">
      <dgm:prSet phldrT="[Text]" custT="1">
        <dgm:style>
          <a:lnRef idx="1">
            <a:schemeClr val="accent1"/>
          </a:lnRef>
          <a:fillRef idx="2">
            <a:schemeClr val="accent1"/>
          </a:fillRef>
          <a:effectRef idx="1">
            <a:schemeClr val="accent1"/>
          </a:effectRef>
          <a:fontRef idx="minor">
            <a:schemeClr val="dk1"/>
          </a:fontRef>
        </dgm:style>
      </dgm:prSet>
      <dgm:spPr>
        <a:solidFill>
          <a:srgbClr val="802528"/>
        </a:solidFill>
        <a:ln>
          <a:noFill/>
        </a:ln>
      </dgm:spPr>
      <dgm:t>
        <a:bodyPr/>
        <a:lstStyle/>
        <a:p>
          <a:pPr algn="ctr"/>
          <a:r>
            <a:rPr lang="en-GB" sz="2400" dirty="0" smtClean="0">
              <a:solidFill>
                <a:schemeClr val="bg1"/>
              </a:solidFill>
            </a:rPr>
            <a:t>Equality between women and men can only be achieved if women do not experience gender-based violence and can live to their full potential.</a:t>
          </a:r>
          <a:endParaRPr lang="en-GB" sz="2400" dirty="0">
            <a:solidFill>
              <a:schemeClr val="bg1"/>
            </a:solidFill>
          </a:endParaRPr>
        </a:p>
      </dgm:t>
    </dgm:pt>
    <dgm:pt modelId="{38302EBF-C298-4E02-BA7B-A944841D3AE1}" type="parTrans" cxnId="{7AEE5678-7206-4F59-858D-D45A26007877}">
      <dgm:prSet/>
      <dgm:spPr/>
      <dgm:t>
        <a:bodyPr/>
        <a:lstStyle/>
        <a:p>
          <a:endParaRPr lang="en-GB"/>
        </a:p>
      </dgm:t>
    </dgm:pt>
    <dgm:pt modelId="{DB032A42-93A8-480A-939B-772333CF9169}" type="sibTrans" cxnId="{7AEE5678-7206-4F59-858D-D45A26007877}">
      <dgm:prSet/>
      <dgm:spPr/>
      <dgm:t>
        <a:bodyPr/>
        <a:lstStyle/>
        <a:p>
          <a:endParaRPr lang="en-GB"/>
        </a:p>
      </dgm:t>
    </dgm:pt>
    <dgm:pt modelId="{D0788DCA-B3AE-4AC1-A13D-8FE16A671299}" type="pres">
      <dgm:prSet presAssocID="{DC0C4DA0-DB49-4A56-9B84-1900145989FC}" presName="linear" presStyleCnt="0">
        <dgm:presLayoutVars>
          <dgm:animLvl val="lvl"/>
          <dgm:resizeHandles val="exact"/>
        </dgm:presLayoutVars>
      </dgm:prSet>
      <dgm:spPr/>
      <dgm:t>
        <a:bodyPr/>
        <a:lstStyle/>
        <a:p>
          <a:endParaRPr lang="fr-LU"/>
        </a:p>
      </dgm:t>
    </dgm:pt>
    <dgm:pt modelId="{73A000C6-1B44-4FEA-87A9-0F5EBCEB86FA}" type="pres">
      <dgm:prSet presAssocID="{5BF70107-7123-4A12-AB9A-9AD85927B683}" presName="parentText" presStyleLbl="node1" presStyleIdx="0" presStyleCnt="1" custScaleY="557440" custLinFactY="12355" custLinFactNeighborX="4872" custLinFactNeighborY="100000">
        <dgm:presLayoutVars>
          <dgm:chMax val="0"/>
          <dgm:bulletEnabled val="1"/>
        </dgm:presLayoutVars>
      </dgm:prSet>
      <dgm:spPr/>
      <dgm:t>
        <a:bodyPr/>
        <a:lstStyle/>
        <a:p>
          <a:endParaRPr lang="en-GB"/>
        </a:p>
      </dgm:t>
    </dgm:pt>
  </dgm:ptLst>
  <dgm:cxnLst>
    <dgm:cxn modelId="{8D7A6F7C-D433-445D-AE9E-F4D12D8E43E6}" type="presOf" srcId="{DC0C4DA0-DB49-4A56-9B84-1900145989FC}" destId="{D0788DCA-B3AE-4AC1-A13D-8FE16A671299}" srcOrd="0" destOrd="0" presId="urn:microsoft.com/office/officeart/2005/8/layout/vList2"/>
    <dgm:cxn modelId="{00C61D09-7BEA-4D42-9945-6A4DB026DC8B}" type="presOf" srcId="{5BF70107-7123-4A12-AB9A-9AD85927B683}" destId="{73A000C6-1B44-4FEA-87A9-0F5EBCEB86FA}" srcOrd="0" destOrd="0" presId="urn:microsoft.com/office/officeart/2005/8/layout/vList2"/>
    <dgm:cxn modelId="{7AEE5678-7206-4F59-858D-D45A26007877}" srcId="{DC0C4DA0-DB49-4A56-9B84-1900145989FC}" destId="{5BF70107-7123-4A12-AB9A-9AD85927B683}" srcOrd="0" destOrd="0" parTransId="{38302EBF-C298-4E02-BA7B-A944841D3AE1}" sibTransId="{DB032A42-93A8-480A-939B-772333CF9169}"/>
    <dgm:cxn modelId="{C8C203EB-AD80-4160-97B4-989326F3DC03}" type="presParOf" srcId="{D0788DCA-B3AE-4AC1-A13D-8FE16A671299}" destId="{73A000C6-1B44-4FEA-87A9-0F5EBCEB86FA}" srcOrd="0" destOrd="0" presId="urn:microsoft.com/office/officeart/2005/8/layout/vList2"/>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9782B0-42D8-4005-94F2-8003C97D1E7B}"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GB"/>
        </a:p>
      </dgm:t>
    </dgm:pt>
    <dgm:pt modelId="{5A50B6D4-A5B3-43D2-A28F-B31A3F8437BE}">
      <dgm:prSet custT="1"/>
      <dgm:spPr>
        <a:solidFill>
          <a:srgbClr val="802528"/>
        </a:solidFill>
      </dgm:spPr>
      <dgm:t>
        <a:bodyPr/>
        <a:lstStyle/>
        <a:p>
          <a:pPr rtl="0"/>
          <a:r>
            <a:rPr lang="en-GB" sz="2400" dirty="0" smtClean="0"/>
            <a:t>The most far reaching international treaty to tackle this serious violation of human rights</a:t>
          </a:r>
          <a:endParaRPr lang="en-GB" sz="2400" dirty="0"/>
        </a:p>
      </dgm:t>
    </dgm:pt>
    <dgm:pt modelId="{DF8A1C7A-20C8-4814-83BB-5A9552B6D096}" type="parTrans" cxnId="{52DCD096-42B4-4B8C-96A6-79355BAFF95A}">
      <dgm:prSet/>
      <dgm:spPr/>
      <dgm:t>
        <a:bodyPr/>
        <a:lstStyle/>
        <a:p>
          <a:endParaRPr lang="en-GB"/>
        </a:p>
      </dgm:t>
    </dgm:pt>
    <dgm:pt modelId="{0C554D0C-AD89-43EC-9755-84FB4B5CDBBF}" type="sibTrans" cxnId="{52DCD096-42B4-4B8C-96A6-79355BAFF95A}">
      <dgm:prSet/>
      <dgm:spPr/>
      <dgm:t>
        <a:bodyPr/>
        <a:lstStyle/>
        <a:p>
          <a:endParaRPr lang="en-GB"/>
        </a:p>
      </dgm:t>
    </dgm:pt>
    <dgm:pt modelId="{7D61B887-53C8-4F5E-8A0B-A49F13630852}" type="pres">
      <dgm:prSet presAssocID="{319782B0-42D8-4005-94F2-8003C97D1E7B}" presName="linear" presStyleCnt="0">
        <dgm:presLayoutVars>
          <dgm:animLvl val="lvl"/>
          <dgm:resizeHandles val="exact"/>
        </dgm:presLayoutVars>
      </dgm:prSet>
      <dgm:spPr/>
      <dgm:t>
        <a:bodyPr/>
        <a:lstStyle/>
        <a:p>
          <a:endParaRPr lang="en-GB"/>
        </a:p>
      </dgm:t>
    </dgm:pt>
    <dgm:pt modelId="{F8FE68B4-BBCA-4B6E-AB90-EBCA131D76F9}" type="pres">
      <dgm:prSet presAssocID="{5A50B6D4-A5B3-43D2-A28F-B31A3F8437BE}" presName="parentText" presStyleLbl="node1" presStyleIdx="0" presStyleCnt="1" custLinFactNeighborY="-1710">
        <dgm:presLayoutVars>
          <dgm:chMax val="0"/>
          <dgm:bulletEnabled val="1"/>
        </dgm:presLayoutVars>
      </dgm:prSet>
      <dgm:spPr/>
      <dgm:t>
        <a:bodyPr/>
        <a:lstStyle/>
        <a:p>
          <a:endParaRPr lang="en-GB"/>
        </a:p>
      </dgm:t>
    </dgm:pt>
  </dgm:ptLst>
  <dgm:cxnLst>
    <dgm:cxn modelId="{E923D582-DEF6-4D1F-AAEA-AFA065A0FEE6}" type="presOf" srcId="{319782B0-42D8-4005-94F2-8003C97D1E7B}" destId="{7D61B887-53C8-4F5E-8A0B-A49F13630852}" srcOrd="0" destOrd="0" presId="urn:microsoft.com/office/officeart/2005/8/layout/vList2"/>
    <dgm:cxn modelId="{15BB3B5F-C55A-44A0-BDD6-D1B4341948DF}" type="presOf" srcId="{5A50B6D4-A5B3-43D2-A28F-B31A3F8437BE}" destId="{F8FE68B4-BBCA-4B6E-AB90-EBCA131D76F9}" srcOrd="0" destOrd="0" presId="urn:microsoft.com/office/officeart/2005/8/layout/vList2"/>
    <dgm:cxn modelId="{52DCD096-42B4-4B8C-96A6-79355BAFF95A}" srcId="{319782B0-42D8-4005-94F2-8003C97D1E7B}" destId="{5A50B6D4-A5B3-43D2-A28F-B31A3F8437BE}" srcOrd="0" destOrd="0" parTransId="{DF8A1C7A-20C8-4814-83BB-5A9552B6D096}" sibTransId="{0C554D0C-AD89-43EC-9755-84FB4B5CDBBF}"/>
    <dgm:cxn modelId="{029540AF-4662-4720-82AE-9CABA733CB3F}" type="presParOf" srcId="{7D61B887-53C8-4F5E-8A0B-A49F13630852}" destId="{F8FE68B4-BBCA-4B6E-AB90-EBCA131D76F9}"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19782B0-42D8-4005-94F2-8003C97D1E7B}"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GB"/>
        </a:p>
      </dgm:t>
    </dgm:pt>
    <dgm:pt modelId="{5A50B6D4-A5B3-43D2-A28F-B31A3F8437BE}">
      <dgm:prSet custT="1"/>
      <dgm:spPr>
        <a:solidFill>
          <a:srgbClr val="802528"/>
        </a:solidFill>
      </dgm:spPr>
      <dgm:t>
        <a:bodyPr/>
        <a:lstStyle/>
        <a:p>
          <a:pPr rtl="0"/>
          <a:r>
            <a:rPr lang="en-GB" sz="2400" dirty="0" smtClean="0"/>
            <a:t>Aims at zero tolerance and is a major step forward in making Europe and beyond safer </a:t>
          </a:r>
          <a:endParaRPr lang="en-GB" sz="2400" dirty="0"/>
        </a:p>
      </dgm:t>
    </dgm:pt>
    <dgm:pt modelId="{DF8A1C7A-20C8-4814-83BB-5A9552B6D096}" type="parTrans" cxnId="{52DCD096-42B4-4B8C-96A6-79355BAFF95A}">
      <dgm:prSet/>
      <dgm:spPr/>
      <dgm:t>
        <a:bodyPr/>
        <a:lstStyle/>
        <a:p>
          <a:endParaRPr lang="en-GB"/>
        </a:p>
      </dgm:t>
    </dgm:pt>
    <dgm:pt modelId="{0C554D0C-AD89-43EC-9755-84FB4B5CDBBF}" type="sibTrans" cxnId="{52DCD096-42B4-4B8C-96A6-79355BAFF95A}">
      <dgm:prSet/>
      <dgm:spPr/>
      <dgm:t>
        <a:bodyPr/>
        <a:lstStyle/>
        <a:p>
          <a:endParaRPr lang="en-GB"/>
        </a:p>
      </dgm:t>
    </dgm:pt>
    <dgm:pt modelId="{7D61B887-53C8-4F5E-8A0B-A49F13630852}" type="pres">
      <dgm:prSet presAssocID="{319782B0-42D8-4005-94F2-8003C97D1E7B}" presName="linear" presStyleCnt="0">
        <dgm:presLayoutVars>
          <dgm:animLvl val="lvl"/>
          <dgm:resizeHandles val="exact"/>
        </dgm:presLayoutVars>
      </dgm:prSet>
      <dgm:spPr/>
      <dgm:t>
        <a:bodyPr/>
        <a:lstStyle/>
        <a:p>
          <a:endParaRPr lang="en-GB"/>
        </a:p>
      </dgm:t>
    </dgm:pt>
    <dgm:pt modelId="{F8FE68B4-BBCA-4B6E-AB90-EBCA131D76F9}" type="pres">
      <dgm:prSet presAssocID="{5A50B6D4-A5B3-43D2-A28F-B31A3F8437BE}" presName="parentText" presStyleLbl="node1" presStyleIdx="0" presStyleCnt="1" custLinFactNeighborY="1710">
        <dgm:presLayoutVars>
          <dgm:chMax val="0"/>
          <dgm:bulletEnabled val="1"/>
        </dgm:presLayoutVars>
      </dgm:prSet>
      <dgm:spPr/>
      <dgm:t>
        <a:bodyPr/>
        <a:lstStyle/>
        <a:p>
          <a:endParaRPr lang="en-GB"/>
        </a:p>
      </dgm:t>
    </dgm:pt>
  </dgm:ptLst>
  <dgm:cxnLst>
    <dgm:cxn modelId="{B12FE7B9-52EE-4F06-B5C6-4970BB91E091}" type="presOf" srcId="{319782B0-42D8-4005-94F2-8003C97D1E7B}" destId="{7D61B887-53C8-4F5E-8A0B-A49F13630852}" srcOrd="0" destOrd="0" presId="urn:microsoft.com/office/officeart/2005/8/layout/vList2"/>
    <dgm:cxn modelId="{5C38F0CE-7825-4A2A-B7C9-071505E53E75}" type="presOf" srcId="{5A50B6D4-A5B3-43D2-A28F-B31A3F8437BE}" destId="{F8FE68B4-BBCA-4B6E-AB90-EBCA131D76F9}" srcOrd="0" destOrd="0" presId="urn:microsoft.com/office/officeart/2005/8/layout/vList2"/>
    <dgm:cxn modelId="{52DCD096-42B4-4B8C-96A6-79355BAFF95A}" srcId="{319782B0-42D8-4005-94F2-8003C97D1E7B}" destId="{5A50B6D4-A5B3-43D2-A28F-B31A3F8437BE}" srcOrd="0" destOrd="0" parTransId="{DF8A1C7A-20C8-4814-83BB-5A9552B6D096}" sibTransId="{0C554D0C-AD89-43EC-9755-84FB4B5CDBBF}"/>
    <dgm:cxn modelId="{A1561824-C3DB-4936-8B29-A227840C13D1}" type="presParOf" srcId="{7D61B887-53C8-4F5E-8A0B-A49F13630852}" destId="{F8FE68B4-BBCA-4B6E-AB90-EBCA131D76F9}" srcOrd="0" destOrd="0" presId="urn:microsoft.com/office/officeart/2005/8/layout/vList2"/>
  </dgm:cxnLst>
  <dgm:bg/>
  <dgm:whole/>
  <dgm:extLst>
    <a:ext uri="http://schemas.microsoft.com/office/drawing/2008/diagram">
      <dsp:dataModelExt xmlns:dsp="http://schemas.microsoft.com/office/drawing/2008/diagram" relId="rId1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A8202A8-8C6B-456A-9B8E-1FBEDD110E1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38AB2BB-EADB-403E-8143-876FCADAE204}">
      <dgm:prSet phldrT="[Text]"/>
      <dgm:spPr>
        <a:solidFill>
          <a:srgbClr val="802528"/>
        </a:solidFill>
      </dgm:spPr>
      <dgm:t>
        <a:bodyPr/>
        <a:lstStyle/>
        <a:p>
          <a:r>
            <a:rPr lang="en-GB" dirty="0" smtClean="0"/>
            <a:t>The Istanbul Convention</a:t>
          </a:r>
          <a:endParaRPr lang="en-GB" dirty="0"/>
        </a:p>
      </dgm:t>
    </dgm:pt>
    <dgm:pt modelId="{32924C59-4B6E-4903-9B20-0F1B75D64660}" type="parTrans" cxnId="{62F292DF-4D77-4F93-8740-F03ABEE58020}">
      <dgm:prSet/>
      <dgm:spPr/>
      <dgm:t>
        <a:bodyPr/>
        <a:lstStyle/>
        <a:p>
          <a:endParaRPr lang="en-GB"/>
        </a:p>
      </dgm:t>
    </dgm:pt>
    <dgm:pt modelId="{7B6B557E-34E3-4C94-920B-E178575CB4F3}" type="sibTrans" cxnId="{62F292DF-4D77-4F93-8740-F03ABEE58020}">
      <dgm:prSet/>
      <dgm:spPr/>
      <dgm:t>
        <a:bodyPr/>
        <a:lstStyle/>
        <a:p>
          <a:endParaRPr lang="en-GB"/>
        </a:p>
      </dgm:t>
    </dgm:pt>
    <dgm:pt modelId="{2EB39461-600D-49B2-B23D-7937BEFC2597}">
      <dgm:prSet phldrT="[Text]"/>
      <dgm:spPr>
        <a:solidFill>
          <a:srgbClr val="802528"/>
        </a:solidFill>
      </dgm:spPr>
      <dgm:t>
        <a:bodyPr/>
        <a:lstStyle/>
        <a:p>
          <a:r>
            <a:rPr lang="en-GB" dirty="0" smtClean="0"/>
            <a:t>By accepting the Convention</a:t>
          </a:r>
          <a:endParaRPr lang="en-GB" dirty="0"/>
        </a:p>
      </dgm:t>
    </dgm:pt>
    <dgm:pt modelId="{9301C883-32C3-4A51-BB99-B1D613D27EAF}" type="parTrans" cxnId="{C5B17701-1519-4B4F-BFE2-593E32BC84FF}">
      <dgm:prSet/>
      <dgm:spPr/>
      <dgm:t>
        <a:bodyPr/>
        <a:lstStyle/>
        <a:p>
          <a:endParaRPr lang="en-GB"/>
        </a:p>
      </dgm:t>
    </dgm:pt>
    <dgm:pt modelId="{822DF88E-F13C-4E27-8A3D-EFF0B3A010F8}" type="sibTrans" cxnId="{C5B17701-1519-4B4F-BFE2-593E32BC84FF}">
      <dgm:prSet/>
      <dgm:spPr/>
      <dgm:t>
        <a:bodyPr/>
        <a:lstStyle/>
        <a:p>
          <a:endParaRPr lang="en-GB"/>
        </a:p>
      </dgm:t>
    </dgm:pt>
    <dgm:pt modelId="{EC75F689-104E-4478-9277-9FE3323F269D}">
      <dgm:prSet phldrT="[Text]" custT="1"/>
      <dgm:spPr>
        <a:solidFill>
          <a:srgbClr val="A9A8A9">
            <a:alpha val="90000"/>
          </a:srgbClr>
        </a:solidFill>
        <a:ln>
          <a:noFill/>
        </a:ln>
      </dgm:spPr>
      <dgm:t>
        <a:bodyPr/>
        <a:lstStyle/>
        <a:p>
          <a:r>
            <a:rPr lang="en-GB" sz="1600" dirty="0" smtClean="0"/>
            <a:t>Governments are obliged to </a:t>
          </a:r>
          <a:r>
            <a:rPr lang="en-GB" sz="1600" b="1" dirty="0" smtClean="0">
              <a:solidFill>
                <a:schemeClr val="tx1"/>
              </a:solidFill>
            </a:rPr>
            <a:t>change</a:t>
          </a:r>
          <a:r>
            <a:rPr lang="en-GB" sz="1600" dirty="0" smtClean="0"/>
            <a:t> their laws to correspond the obligations of the Convention</a:t>
          </a:r>
          <a:endParaRPr lang="en-GB" sz="1600" dirty="0"/>
        </a:p>
      </dgm:t>
    </dgm:pt>
    <dgm:pt modelId="{71810005-CD70-4C8C-81D0-6B64E1E65DDC}" type="parTrans" cxnId="{B1CBF030-8C00-47B3-ACD8-3A2ADD213505}">
      <dgm:prSet/>
      <dgm:spPr/>
      <dgm:t>
        <a:bodyPr/>
        <a:lstStyle/>
        <a:p>
          <a:endParaRPr lang="en-GB"/>
        </a:p>
      </dgm:t>
    </dgm:pt>
    <dgm:pt modelId="{F13F96B5-7A9B-4C98-A145-E2C6796C8E7D}" type="sibTrans" cxnId="{B1CBF030-8C00-47B3-ACD8-3A2ADD213505}">
      <dgm:prSet/>
      <dgm:spPr/>
      <dgm:t>
        <a:bodyPr/>
        <a:lstStyle/>
        <a:p>
          <a:endParaRPr lang="en-GB"/>
        </a:p>
      </dgm:t>
    </dgm:pt>
    <dgm:pt modelId="{30DF1526-28C7-45CA-B99E-B5D84C21508D}">
      <dgm:prSet phldrT="[Text]"/>
      <dgm:spPr>
        <a:solidFill>
          <a:srgbClr val="802528"/>
        </a:solidFill>
      </dgm:spPr>
      <dgm:t>
        <a:bodyPr/>
        <a:lstStyle/>
        <a:p>
          <a:r>
            <a:rPr lang="en-GB" dirty="0" smtClean="0"/>
            <a:t>For the first time in history</a:t>
          </a:r>
          <a:endParaRPr lang="en-GB" dirty="0"/>
        </a:p>
      </dgm:t>
    </dgm:pt>
    <dgm:pt modelId="{B9B8A761-3444-4545-A111-AFC613F3A8FC}" type="parTrans" cxnId="{10E0BB27-1DFA-4E29-9402-8CA71F6609E5}">
      <dgm:prSet/>
      <dgm:spPr/>
      <dgm:t>
        <a:bodyPr/>
        <a:lstStyle/>
        <a:p>
          <a:endParaRPr lang="en-GB"/>
        </a:p>
      </dgm:t>
    </dgm:pt>
    <dgm:pt modelId="{9854D0F2-526A-4E03-A5CF-AF16CED1E592}" type="sibTrans" cxnId="{10E0BB27-1DFA-4E29-9402-8CA71F6609E5}">
      <dgm:prSet/>
      <dgm:spPr/>
      <dgm:t>
        <a:bodyPr/>
        <a:lstStyle/>
        <a:p>
          <a:endParaRPr lang="en-GB"/>
        </a:p>
      </dgm:t>
    </dgm:pt>
    <dgm:pt modelId="{9D7C8E71-ECA4-45EA-B27E-39211A66B085}">
      <dgm:prSet phldrT="[Text]" custT="1"/>
      <dgm:spPr>
        <a:solidFill>
          <a:srgbClr val="A9A8A9">
            <a:alpha val="90000"/>
          </a:srgbClr>
        </a:solidFill>
        <a:ln>
          <a:noFill/>
        </a:ln>
      </dgm:spPr>
      <dgm:t>
        <a:bodyPr/>
        <a:lstStyle/>
        <a:p>
          <a:r>
            <a:rPr lang="en-GB" sz="1600" dirty="0" smtClean="0"/>
            <a:t>The Convention makes it clear that violence against women can no longer be considered a private matter</a:t>
          </a:r>
          <a:endParaRPr lang="en-GB" sz="1600" dirty="0"/>
        </a:p>
      </dgm:t>
    </dgm:pt>
    <dgm:pt modelId="{66B6BC46-0B3F-4489-8BBD-1BD13ECFD88B}" type="parTrans" cxnId="{9364D663-9C14-40EC-BC6A-E08EB4F5CBB9}">
      <dgm:prSet/>
      <dgm:spPr/>
      <dgm:t>
        <a:bodyPr/>
        <a:lstStyle/>
        <a:p>
          <a:endParaRPr lang="en-GB"/>
        </a:p>
      </dgm:t>
    </dgm:pt>
    <dgm:pt modelId="{F7840477-6159-4D09-91F0-7C2E8615AC2C}" type="sibTrans" cxnId="{9364D663-9C14-40EC-BC6A-E08EB4F5CBB9}">
      <dgm:prSet/>
      <dgm:spPr/>
      <dgm:t>
        <a:bodyPr/>
        <a:lstStyle/>
        <a:p>
          <a:endParaRPr lang="en-GB"/>
        </a:p>
      </dgm:t>
    </dgm:pt>
    <dgm:pt modelId="{165ADE5E-440E-4CEB-8FF1-216A78230221}">
      <dgm:prSet phldrT="[Text]" custT="1"/>
      <dgm:spPr>
        <a:solidFill>
          <a:srgbClr val="A9A8A9">
            <a:alpha val="89804"/>
          </a:srgbClr>
        </a:solidFill>
        <a:ln>
          <a:noFill/>
        </a:ln>
      </dgm:spPr>
      <dgm:t>
        <a:bodyPr/>
        <a:lstStyle/>
        <a:p>
          <a:r>
            <a:rPr lang="en-GB" sz="1600" dirty="0" smtClean="0"/>
            <a:t>To make sure they can rebuild their own lives.</a:t>
          </a:r>
          <a:endParaRPr lang="en-GB" sz="1600" dirty="0"/>
        </a:p>
      </dgm:t>
    </dgm:pt>
    <dgm:pt modelId="{5B18DE16-2411-4DBC-8882-E06EED8A26EC}" type="parTrans" cxnId="{F461DC7F-C163-4CE5-ADDD-838E2B1A3475}">
      <dgm:prSet/>
      <dgm:spPr/>
      <dgm:t>
        <a:bodyPr/>
        <a:lstStyle/>
        <a:p>
          <a:endParaRPr lang="en-GB"/>
        </a:p>
      </dgm:t>
    </dgm:pt>
    <dgm:pt modelId="{2B38F97F-B00E-4F6F-BC0C-3C002BAE9233}" type="sibTrans" cxnId="{F461DC7F-C163-4CE5-ADDD-838E2B1A3475}">
      <dgm:prSet/>
      <dgm:spPr/>
      <dgm:t>
        <a:bodyPr/>
        <a:lstStyle/>
        <a:p>
          <a:endParaRPr lang="en-GB"/>
        </a:p>
      </dgm:t>
    </dgm:pt>
    <dgm:pt modelId="{1B219728-8D4A-4866-8B93-B7AD9F1169E8}">
      <dgm:prSet phldrT="[Text]" custT="1"/>
      <dgm:spPr>
        <a:solidFill>
          <a:srgbClr val="A9A8A9">
            <a:alpha val="89804"/>
          </a:srgbClr>
        </a:solidFill>
        <a:ln>
          <a:noFill/>
        </a:ln>
      </dgm:spPr>
      <dgm:t>
        <a:bodyPr/>
        <a:lstStyle/>
        <a:p>
          <a:r>
            <a:rPr lang="en-GB" sz="1600" dirty="0" smtClean="0"/>
            <a:t>Is based on recognizing violence against women as a human rights violation, based on her gender</a:t>
          </a:r>
          <a:endParaRPr lang="en-GB" sz="1600" dirty="0"/>
        </a:p>
      </dgm:t>
    </dgm:pt>
    <dgm:pt modelId="{9233DF0B-4128-44B0-8841-C745A07D4913}" type="parTrans" cxnId="{5A4F9424-6326-4C3C-AA19-A95DF6146053}">
      <dgm:prSet/>
      <dgm:spPr/>
      <dgm:t>
        <a:bodyPr/>
        <a:lstStyle/>
        <a:p>
          <a:endParaRPr lang="en-GB"/>
        </a:p>
      </dgm:t>
    </dgm:pt>
    <dgm:pt modelId="{BEE0F3EC-7BB6-4677-B33E-BA4EC6D83542}" type="sibTrans" cxnId="{5A4F9424-6326-4C3C-AA19-A95DF6146053}">
      <dgm:prSet/>
      <dgm:spPr/>
      <dgm:t>
        <a:bodyPr/>
        <a:lstStyle/>
        <a:p>
          <a:endParaRPr lang="en-GB"/>
        </a:p>
      </dgm:t>
    </dgm:pt>
    <dgm:pt modelId="{3AC3705B-5C68-4CD5-A2E2-D0C795C29EB4}">
      <dgm:prSet phldrT="[Text]" custT="1"/>
      <dgm:spPr>
        <a:solidFill>
          <a:srgbClr val="A9A8A9">
            <a:alpha val="90000"/>
          </a:srgbClr>
        </a:solidFill>
        <a:ln>
          <a:noFill/>
        </a:ln>
      </dgm:spPr>
      <dgm:t>
        <a:bodyPr/>
        <a:lstStyle/>
        <a:p>
          <a:r>
            <a:rPr lang="en-GB" sz="1600" dirty="0" smtClean="0"/>
            <a:t>To introduce practical measures</a:t>
          </a:r>
          <a:endParaRPr lang="en-GB" sz="1600" dirty="0"/>
        </a:p>
      </dgm:t>
    </dgm:pt>
    <dgm:pt modelId="{75995160-1FDC-4F2C-B16A-EEE577DFF241}" type="parTrans" cxnId="{1DDC72B1-54C7-4438-B31A-89D531AAB23D}">
      <dgm:prSet/>
      <dgm:spPr/>
      <dgm:t>
        <a:bodyPr/>
        <a:lstStyle/>
        <a:p>
          <a:endParaRPr lang="en-GB"/>
        </a:p>
      </dgm:t>
    </dgm:pt>
    <dgm:pt modelId="{850359E3-18C4-4A7E-880E-0143495AB16E}" type="sibTrans" cxnId="{1DDC72B1-54C7-4438-B31A-89D531AAB23D}">
      <dgm:prSet/>
      <dgm:spPr/>
      <dgm:t>
        <a:bodyPr/>
        <a:lstStyle/>
        <a:p>
          <a:endParaRPr lang="en-GB"/>
        </a:p>
      </dgm:t>
    </dgm:pt>
    <dgm:pt modelId="{0E8FCF3F-840B-4B04-A49F-0D5FAEBD417A}">
      <dgm:prSet phldrT="[Text]" custT="1"/>
      <dgm:spPr>
        <a:solidFill>
          <a:srgbClr val="A9A8A9">
            <a:alpha val="90000"/>
          </a:srgbClr>
        </a:solidFill>
        <a:ln>
          <a:noFill/>
        </a:ln>
      </dgm:spPr>
      <dgm:t>
        <a:bodyPr/>
        <a:lstStyle/>
        <a:p>
          <a:r>
            <a:rPr lang="en-GB" sz="1600" dirty="0" smtClean="0"/>
            <a:t>To allocate sufficient resources and create a zero tolerance zone for violence</a:t>
          </a:r>
          <a:endParaRPr lang="en-GB" sz="1600" dirty="0"/>
        </a:p>
      </dgm:t>
    </dgm:pt>
    <dgm:pt modelId="{69123603-41B2-450C-AFF3-85200F3BBE56}" type="parTrans" cxnId="{97A3C147-18AA-4D63-969A-23C9CEC56A57}">
      <dgm:prSet/>
      <dgm:spPr/>
      <dgm:t>
        <a:bodyPr/>
        <a:lstStyle/>
        <a:p>
          <a:endParaRPr lang="en-GB"/>
        </a:p>
      </dgm:t>
    </dgm:pt>
    <dgm:pt modelId="{976DBD93-61DE-47CE-ACF5-88C1964F1CA4}" type="sibTrans" cxnId="{97A3C147-18AA-4D63-969A-23C9CEC56A57}">
      <dgm:prSet/>
      <dgm:spPr/>
      <dgm:t>
        <a:bodyPr/>
        <a:lstStyle/>
        <a:p>
          <a:endParaRPr lang="en-GB"/>
        </a:p>
      </dgm:t>
    </dgm:pt>
    <dgm:pt modelId="{D20F57F0-64C2-4C2F-B44B-95069B3665E3}">
      <dgm:prSet phldrT="[Text]" custT="1"/>
      <dgm:spPr>
        <a:solidFill>
          <a:srgbClr val="A9A8A9">
            <a:alpha val="90000"/>
          </a:srgbClr>
        </a:solidFill>
        <a:ln>
          <a:noFill/>
        </a:ln>
      </dgm:spPr>
      <dgm:t>
        <a:bodyPr/>
        <a:lstStyle/>
        <a:p>
          <a:r>
            <a:rPr lang="en-GB" sz="1600" dirty="0" smtClean="0"/>
            <a:t>States have an obligation to prevent violence, protect victims and punish the perpetrators.</a:t>
          </a:r>
          <a:endParaRPr lang="en-GB" sz="1600" dirty="0"/>
        </a:p>
      </dgm:t>
    </dgm:pt>
    <dgm:pt modelId="{8DBC60ED-6A27-46AF-BE24-A754D73241FB}" type="parTrans" cxnId="{2BC304C4-1024-4493-B564-374184F842A4}">
      <dgm:prSet/>
      <dgm:spPr/>
      <dgm:t>
        <a:bodyPr/>
        <a:lstStyle/>
        <a:p>
          <a:endParaRPr lang="en-GB"/>
        </a:p>
      </dgm:t>
    </dgm:pt>
    <dgm:pt modelId="{6F1C5C0A-DCD0-48E3-A150-BE3CB5D8603A}" type="sibTrans" cxnId="{2BC304C4-1024-4493-B564-374184F842A4}">
      <dgm:prSet/>
      <dgm:spPr/>
      <dgm:t>
        <a:bodyPr/>
        <a:lstStyle/>
        <a:p>
          <a:endParaRPr lang="en-GB"/>
        </a:p>
      </dgm:t>
    </dgm:pt>
    <dgm:pt modelId="{001CFCC4-7644-4510-AF9E-5BF5CC03939E}">
      <dgm:prSet phldrT="[Text]" custT="1"/>
      <dgm:spPr>
        <a:solidFill>
          <a:srgbClr val="A9A8A9">
            <a:alpha val="90000"/>
          </a:srgbClr>
        </a:solidFill>
        <a:ln>
          <a:noFill/>
        </a:ln>
      </dgm:spPr>
      <dgm:t>
        <a:bodyPr/>
        <a:lstStyle/>
        <a:p>
          <a:r>
            <a:rPr lang="en-GB" sz="1600" dirty="0" smtClean="0"/>
            <a:t>Preventing and combating such violence is no longer a matter of goodwill but a legally binding obligation.</a:t>
          </a:r>
          <a:endParaRPr lang="en-GB" sz="1600" dirty="0"/>
        </a:p>
      </dgm:t>
    </dgm:pt>
    <dgm:pt modelId="{E333CA5C-887F-4278-B325-66CB743AEB4E}" type="parTrans" cxnId="{BD694F0D-620B-4C7D-8C21-D0983440C672}">
      <dgm:prSet/>
      <dgm:spPr/>
      <dgm:t>
        <a:bodyPr/>
        <a:lstStyle/>
        <a:p>
          <a:endParaRPr lang="de-DE"/>
        </a:p>
      </dgm:t>
    </dgm:pt>
    <dgm:pt modelId="{C4EEB9CD-74A6-45D7-85F5-49E21933D0FC}" type="sibTrans" cxnId="{BD694F0D-620B-4C7D-8C21-D0983440C672}">
      <dgm:prSet/>
      <dgm:spPr/>
      <dgm:t>
        <a:bodyPr/>
        <a:lstStyle/>
        <a:p>
          <a:endParaRPr lang="de-DE"/>
        </a:p>
      </dgm:t>
    </dgm:pt>
    <dgm:pt modelId="{D0EADEDE-A051-4FC9-A747-25701B3A2345}">
      <dgm:prSet phldrT="[Text]" custT="1"/>
      <dgm:spPr>
        <a:solidFill>
          <a:srgbClr val="A9A8A9">
            <a:alpha val="89804"/>
          </a:srgbClr>
        </a:solidFill>
        <a:ln>
          <a:noFill/>
        </a:ln>
      </dgm:spPr>
      <dgm:t>
        <a:bodyPr/>
        <a:lstStyle/>
        <a:p>
          <a:r>
            <a:rPr lang="en-GB" sz="1600" dirty="0" smtClean="0"/>
            <a:t>Requires states to implement gender equality policies and to empower women</a:t>
          </a:r>
          <a:endParaRPr lang="en-GB" sz="1600" dirty="0"/>
        </a:p>
      </dgm:t>
    </dgm:pt>
    <dgm:pt modelId="{00D66CBA-40AF-4BA5-A91B-66D1E3E89184}" type="parTrans" cxnId="{6654B7AB-CE7C-4EC3-A9DB-F0568D7CCDDC}">
      <dgm:prSet/>
      <dgm:spPr/>
      <dgm:t>
        <a:bodyPr/>
        <a:lstStyle/>
        <a:p>
          <a:endParaRPr lang="de-DE"/>
        </a:p>
      </dgm:t>
    </dgm:pt>
    <dgm:pt modelId="{4EF88B49-0B46-425D-AC2C-BE6A90397A24}" type="sibTrans" cxnId="{6654B7AB-CE7C-4EC3-A9DB-F0568D7CCDDC}">
      <dgm:prSet/>
      <dgm:spPr/>
      <dgm:t>
        <a:bodyPr/>
        <a:lstStyle/>
        <a:p>
          <a:endParaRPr lang="de-DE"/>
        </a:p>
      </dgm:t>
    </dgm:pt>
    <dgm:pt modelId="{63611071-F731-4BC9-8FDB-1385D6AA680C}" type="pres">
      <dgm:prSet presAssocID="{8A8202A8-8C6B-456A-9B8E-1FBEDD110E1B}" presName="Name0" presStyleCnt="0">
        <dgm:presLayoutVars>
          <dgm:dir/>
          <dgm:animLvl val="lvl"/>
          <dgm:resizeHandles val="exact"/>
        </dgm:presLayoutVars>
      </dgm:prSet>
      <dgm:spPr/>
      <dgm:t>
        <a:bodyPr/>
        <a:lstStyle/>
        <a:p>
          <a:endParaRPr lang="fr-LU"/>
        </a:p>
      </dgm:t>
    </dgm:pt>
    <dgm:pt modelId="{9BC54FF9-0C68-4457-A222-5C4976EFF737}" type="pres">
      <dgm:prSet presAssocID="{C38AB2BB-EADB-403E-8143-876FCADAE204}" presName="linNode" presStyleCnt="0"/>
      <dgm:spPr/>
    </dgm:pt>
    <dgm:pt modelId="{7EB8C40C-AAA4-4301-824A-E8E780E7C2B9}" type="pres">
      <dgm:prSet presAssocID="{C38AB2BB-EADB-403E-8143-876FCADAE204}" presName="parentText" presStyleLbl="node1" presStyleIdx="0" presStyleCnt="3" custLinFactNeighborX="2128" custLinFactNeighborY="-150">
        <dgm:presLayoutVars>
          <dgm:chMax val="1"/>
          <dgm:bulletEnabled val="1"/>
        </dgm:presLayoutVars>
      </dgm:prSet>
      <dgm:spPr/>
      <dgm:t>
        <a:bodyPr/>
        <a:lstStyle/>
        <a:p>
          <a:endParaRPr lang="en-GB"/>
        </a:p>
      </dgm:t>
    </dgm:pt>
    <dgm:pt modelId="{FB2B15D3-DA04-4E5A-976A-A52403A138CC}" type="pres">
      <dgm:prSet presAssocID="{C38AB2BB-EADB-403E-8143-876FCADAE204}" presName="descendantText" presStyleLbl="alignAccFollowNode1" presStyleIdx="0" presStyleCnt="3" custScaleY="174174" custLinFactNeighborX="0" custLinFactNeighborY="-3292">
        <dgm:presLayoutVars>
          <dgm:bulletEnabled val="1"/>
        </dgm:presLayoutVars>
      </dgm:prSet>
      <dgm:spPr/>
      <dgm:t>
        <a:bodyPr/>
        <a:lstStyle/>
        <a:p>
          <a:endParaRPr lang="en-GB"/>
        </a:p>
      </dgm:t>
    </dgm:pt>
    <dgm:pt modelId="{4F8EE470-40C2-457B-9E01-18567BA53B8A}" type="pres">
      <dgm:prSet presAssocID="{7B6B557E-34E3-4C94-920B-E178575CB4F3}" presName="sp" presStyleCnt="0"/>
      <dgm:spPr/>
    </dgm:pt>
    <dgm:pt modelId="{90C83508-B632-4D81-9B35-C1EB180459EA}" type="pres">
      <dgm:prSet presAssocID="{2EB39461-600D-49B2-B23D-7937BEFC2597}" presName="linNode" presStyleCnt="0"/>
      <dgm:spPr/>
    </dgm:pt>
    <dgm:pt modelId="{B3BB7517-EEED-44B1-AF46-5E1DBF770B99}" type="pres">
      <dgm:prSet presAssocID="{2EB39461-600D-49B2-B23D-7937BEFC2597}" presName="parentText" presStyleLbl="node1" presStyleIdx="1" presStyleCnt="3" custLinFactNeighborX="1525" custLinFactNeighborY="9009">
        <dgm:presLayoutVars>
          <dgm:chMax val="1"/>
          <dgm:bulletEnabled val="1"/>
        </dgm:presLayoutVars>
      </dgm:prSet>
      <dgm:spPr/>
      <dgm:t>
        <a:bodyPr/>
        <a:lstStyle/>
        <a:p>
          <a:endParaRPr lang="en-GB"/>
        </a:p>
      </dgm:t>
    </dgm:pt>
    <dgm:pt modelId="{FC0A09F3-71EF-4201-A4DF-C9CE0709286A}" type="pres">
      <dgm:prSet presAssocID="{2EB39461-600D-49B2-B23D-7937BEFC2597}" presName="descendantText" presStyleLbl="alignAccFollowNode1" presStyleIdx="1" presStyleCnt="3" custScaleY="216352" custLinFactNeighborY="11259">
        <dgm:presLayoutVars>
          <dgm:bulletEnabled val="1"/>
        </dgm:presLayoutVars>
      </dgm:prSet>
      <dgm:spPr/>
      <dgm:t>
        <a:bodyPr/>
        <a:lstStyle/>
        <a:p>
          <a:endParaRPr lang="en-GB"/>
        </a:p>
      </dgm:t>
    </dgm:pt>
    <dgm:pt modelId="{ED015FCD-E852-4D6F-9259-3E1E5043DAAB}" type="pres">
      <dgm:prSet presAssocID="{822DF88E-F13C-4E27-8A3D-EFF0B3A010F8}" presName="sp" presStyleCnt="0"/>
      <dgm:spPr/>
    </dgm:pt>
    <dgm:pt modelId="{241CBB7F-272A-459F-AB97-BAA9DFD05AB1}" type="pres">
      <dgm:prSet presAssocID="{30DF1526-28C7-45CA-B99E-B5D84C21508D}" presName="linNode" presStyleCnt="0"/>
      <dgm:spPr/>
    </dgm:pt>
    <dgm:pt modelId="{AF103078-3180-458D-A1A2-ABEADD075DA7}" type="pres">
      <dgm:prSet presAssocID="{30DF1526-28C7-45CA-B99E-B5D84C21508D}" presName="parentText" presStyleLbl="node1" presStyleIdx="2" presStyleCnt="3" custScaleY="130549" custLinFactNeighborX="2440" custLinFactNeighborY="150">
        <dgm:presLayoutVars>
          <dgm:chMax val="1"/>
          <dgm:bulletEnabled val="1"/>
        </dgm:presLayoutVars>
      </dgm:prSet>
      <dgm:spPr/>
      <dgm:t>
        <a:bodyPr/>
        <a:lstStyle/>
        <a:p>
          <a:endParaRPr lang="en-GB"/>
        </a:p>
      </dgm:t>
    </dgm:pt>
    <dgm:pt modelId="{DC06202B-7115-4314-9691-65E490E5C2CC}" type="pres">
      <dgm:prSet presAssocID="{30DF1526-28C7-45CA-B99E-B5D84C21508D}" presName="descendantText" presStyleLbl="alignAccFollowNode1" presStyleIdx="2" presStyleCnt="3" custScaleY="136489" custLinFactNeighborX="136" custLinFactNeighborY="-1106">
        <dgm:presLayoutVars>
          <dgm:bulletEnabled val="1"/>
        </dgm:presLayoutVars>
      </dgm:prSet>
      <dgm:spPr/>
      <dgm:t>
        <a:bodyPr/>
        <a:lstStyle/>
        <a:p>
          <a:endParaRPr lang="en-GB"/>
        </a:p>
      </dgm:t>
    </dgm:pt>
  </dgm:ptLst>
  <dgm:cxnLst>
    <dgm:cxn modelId="{10E0BB27-1DFA-4E29-9402-8CA71F6609E5}" srcId="{8A8202A8-8C6B-456A-9B8E-1FBEDD110E1B}" destId="{30DF1526-28C7-45CA-B99E-B5D84C21508D}" srcOrd="2" destOrd="0" parTransId="{B9B8A761-3444-4545-A111-AFC613F3A8FC}" sibTransId="{9854D0F2-526A-4E03-A5CF-AF16CED1E592}"/>
    <dgm:cxn modelId="{E4815BA0-90A9-4C30-AD22-FA2378E31E98}" type="presOf" srcId="{2EB39461-600D-49B2-B23D-7937BEFC2597}" destId="{B3BB7517-EEED-44B1-AF46-5E1DBF770B99}" srcOrd="0" destOrd="0" presId="urn:microsoft.com/office/officeart/2005/8/layout/vList5"/>
    <dgm:cxn modelId="{B1DAF589-E73E-4478-92E3-70FE7CD2DF19}" type="presOf" srcId="{3AC3705B-5C68-4CD5-A2E2-D0C795C29EB4}" destId="{FC0A09F3-71EF-4201-A4DF-C9CE0709286A}" srcOrd="0" destOrd="1" presId="urn:microsoft.com/office/officeart/2005/8/layout/vList5"/>
    <dgm:cxn modelId="{8C87B78A-FEDE-4DF9-BC06-46D036170F6F}" type="presOf" srcId="{D0EADEDE-A051-4FC9-A747-25701B3A2345}" destId="{FB2B15D3-DA04-4E5A-976A-A52403A138CC}" srcOrd="0" destOrd="1" presId="urn:microsoft.com/office/officeart/2005/8/layout/vList5"/>
    <dgm:cxn modelId="{0772A192-F3ED-4A1C-AE19-DF61A1DDFC37}" type="presOf" srcId="{30DF1526-28C7-45CA-B99E-B5D84C21508D}" destId="{AF103078-3180-458D-A1A2-ABEADD075DA7}" srcOrd="0" destOrd="0" presId="urn:microsoft.com/office/officeart/2005/8/layout/vList5"/>
    <dgm:cxn modelId="{BD694F0D-620B-4C7D-8C21-D0983440C672}" srcId="{2EB39461-600D-49B2-B23D-7937BEFC2597}" destId="{001CFCC4-7644-4510-AF9E-5BF5CC03939E}" srcOrd="3" destOrd="0" parTransId="{E333CA5C-887F-4278-B325-66CB743AEB4E}" sibTransId="{C4EEB9CD-74A6-45D7-85F5-49E21933D0FC}"/>
    <dgm:cxn modelId="{9364D663-9C14-40EC-BC6A-E08EB4F5CBB9}" srcId="{30DF1526-28C7-45CA-B99E-B5D84C21508D}" destId="{9D7C8E71-ECA4-45EA-B27E-39211A66B085}" srcOrd="0" destOrd="0" parTransId="{66B6BC46-0B3F-4489-8BBD-1BD13ECFD88B}" sibTransId="{F7840477-6159-4D09-91F0-7C2E8615AC2C}"/>
    <dgm:cxn modelId="{C5B17701-1519-4B4F-BFE2-593E32BC84FF}" srcId="{8A8202A8-8C6B-456A-9B8E-1FBEDD110E1B}" destId="{2EB39461-600D-49B2-B23D-7937BEFC2597}" srcOrd="1" destOrd="0" parTransId="{9301C883-32C3-4A51-BB99-B1D613D27EAF}" sibTransId="{822DF88E-F13C-4E27-8A3D-EFF0B3A010F8}"/>
    <dgm:cxn modelId="{7F0FAF1D-642C-41D3-8FCC-58A1AF1C8C08}" type="presOf" srcId="{001CFCC4-7644-4510-AF9E-5BF5CC03939E}" destId="{FC0A09F3-71EF-4201-A4DF-C9CE0709286A}" srcOrd="0" destOrd="3" presId="urn:microsoft.com/office/officeart/2005/8/layout/vList5"/>
    <dgm:cxn modelId="{6654B7AB-CE7C-4EC3-A9DB-F0568D7CCDDC}" srcId="{C38AB2BB-EADB-403E-8143-876FCADAE204}" destId="{D0EADEDE-A051-4FC9-A747-25701B3A2345}" srcOrd="1" destOrd="0" parTransId="{00D66CBA-40AF-4BA5-A91B-66D1E3E89184}" sibTransId="{4EF88B49-0B46-425D-AC2C-BE6A90397A24}"/>
    <dgm:cxn modelId="{F461DC7F-C163-4CE5-ADDD-838E2B1A3475}" srcId="{C38AB2BB-EADB-403E-8143-876FCADAE204}" destId="{165ADE5E-440E-4CEB-8FF1-216A78230221}" srcOrd="2" destOrd="0" parTransId="{5B18DE16-2411-4DBC-8882-E06EED8A26EC}" sibTransId="{2B38F97F-B00E-4F6F-BC0C-3C002BAE9233}"/>
    <dgm:cxn modelId="{870075D6-89AF-46C8-98CF-2756E17A79B9}" type="presOf" srcId="{EC75F689-104E-4478-9277-9FE3323F269D}" destId="{FC0A09F3-71EF-4201-A4DF-C9CE0709286A}" srcOrd="0" destOrd="0" presId="urn:microsoft.com/office/officeart/2005/8/layout/vList5"/>
    <dgm:cxn modelId="{5AB629DD-316E-4308-A84F-B626C2340C8D}" type="presOf" srcId="{D20F57F0-64C2-4C2F-B44B-95069B3665E3}" destId="{DC06202B-7115-4314-9691-65E490E5C2CC}" srcOrd="0" destOrd="1" presId="urn:microsoft.com/office/officeart/2005/8/layout/vList5"/>
    <dgm:cxn modelId="{1CB63763-19D4-4195-B024-F63999E29D7C}" type="presOf" srcId="{165ADE5E-440E-4CEB-8FF1-216A78230221}" destId="{FB2B15D3-DA04-4E5A-976A-A52403A138CC}" srcOrd="0" destOrd="2" presId="urn:microsoft.com/office/officeart/2005/8/layout/vList5"/>
    <dgm:cxn modelId="{2BC304C4-1024-4493-B564-374184F842A4}" srcId="{30DF1526-28C7-45CA-B99E-B5D84C21508D}" destId="{D20F57F0-64C2-4C2F-B44B-95069B3665E3}" srcOrd="1" destOrd="0" parTransId="{8DBC60ED-6A27-46AF-BE24-A754D73241FB}" sibTransId="{6F1C5C0A-DCD0-48E3-A150-BE3CB5D8603A}"/>
    <dgm:cxn modelId="{415443FF-83CE-407F-9EEB-408D84EE53B0}" type="presOf" srcId="{9D7C8E71-ECA4-45EA-B27E-39211A66B085}" destId="{DC06202B-7115-4314-9691-65E490E5C2CC}" srcOrd="0" destOrd="0" presId="urn:microsoft.com/office/officeart/2005/8/layout/vList5"/>
    <dgm:cxn modelId="{5A4F9424-6326-4C3C-AA19-A95DF6146053}" srcId="{C38AB2BB-EADB-403E-8143-876FCADAE204}" destId="{1B219728-8D4A-4866-8B93-B7AD9F1169E8}" srcOrd="0" destOrd="0" parTransId="{9233DF0B-4128-44B0-8841-C745A07D4913}" sibTransId="{BEE0F3EC-7BB6-4677-B33E-BA4EC6D83542}"/>
    <dgm:cxn modelId="{85F9BC28-A173-4371-8759-570DBE314679}" type="presOf" srcId="{8A8202A8-8C6B-456A-9B8E-1FBEDD110E1B}" destId="{63611071-F731-4BC9-8FDB-1385D6AA680C}" srcOrd="0" destOrd="0" presId="urn:microsoft.com/office/officeart/2005/8/layout/vList5"/>
    <dgm:cxn modelId="{93292527-133F-4BD6-8A52-E54AB969CFC4}" type="presOf" srcId="{0E8FCF3F-840B-4B04-A49F-0D5FAEBD417A}" destId="{FC0A09F3-71EF-4201-A4DF-C9CE0709286A}" srcOrd="0" destOrd="2" presId="urn:microsoft.com/office/officeart/2005/8/layout/vList5"/>
    <dgm:cxn modelId="{62F292DF-4D77-4F93-8740-F03ABEE58020}" srcId="{8A8202A8-8C6B-456A-9B8E-1FBEDD110E1B}" destId="{C38AB2BB-EADB-403E-8143-876FCADAE204}" srcOrd="0" destOrd="0" parTransId="{32924C59-4B6E-4903-9B20-0F1B75D64660}" sibTransId="{7B6B557E-34E3-4C94-920B-E178575CB4F3}"/>
    <dgm:cxn modelId="{97A3C147-18AA-4D63-969A-23C9CEC56A57}" srcId="{2EB39461-600D-49B2-B23D-7937BEFC2597}" destId="{0E8FCF3F-840B-4B04-A49F-0D5FAEBD417A}" srcOrd="2" destOrd="0" parTransId="{69123603-41B2-450C-AFF3-85200F3BBE56}" sibTransId="{976DBD93-61DE-47CE-ACF5-88C1964F1CA4}"/>
    <dgm:cxn modelId="{1DDC72B1-54C7-4438-B31A-89D531AAB23D}" srcId="{2EB39461-600D-49B2-B23D-7937BEFC2597}" destId="{3AC3705B-5C68-4CD5-A2E2-D0C795C29EB4}" srcOrd="1" destOrd="0" parTransId="{75995160-1FDC-4F2C-B16A-EEE577DFF241}" sibTransId="{850359E3-18C4-4A7E-880E-0143495AB16E}"/>
    <dgm:cxn modelId="{335E8DB4-3CAD-4257-9E13-D5B726708655}" type="presOf" srcId="{C38AB2BB-EADB-403E-8143-876FCADAE204}" destId="{7EB8C40C-AAA4-4301-824A-E8E780E7C2B9}" srcOrd="0" destOrd="0" presId="urn:microsoft.com/office/officeart/2005/8/layout/vList5"/>
    <dgm:cxn modelId="{B1CBF030-8C00-47B3-ACD8-3A2ADD213505}" srcId="{2EB39461-600D-49B2-B23D-7937BEFC2597}" destId="{EC75F689-104E-4478-9277-9FE3323F269D}" srcOrd="0" destOrd="0" parTransId="{71810005-CD70-4C8C-81D0-6B64E1E65DDC}" sibTransId="{F13F96B5-7A9B-4C98-A145-E2C6796C8E7D}"/>
    <dgm:cxn modelId="{95695479-4AC5-4DD2-B689-3FE994E34F7D}" type="presOf" srcId="{1B219728-8D4A-4866-8B93-B7AD9F1169E8}" destId="{FB2B15D3-DA04-4E5A-976A-A52403A138CC}" srcOrd="0" destOrd="0" presId="urn:microsoft.com/office/officeart/2005/8/layout/vList5"/>
    <dgm:cxn modelId="{DCD02E33-9A1C-48DE-A6EB-A669CB4B79E9}" type="presParOf" srcId="{63611071-F731-4BC9-8FDB-1385D6AA680C}" destId="{9BC54FF9-0C68-4457-A222-5C4976EFF737}" srcOrd="0" destOrd="0" presId="urn:microsoft.com/office/officeart/2005/8/layout/vList5"/>
    <dgm:cxn modelId="{F278D013-9C47-4F40-852D-43E1F36F639C}" type="presParOf" srcId="{9BC54FF9-0C68-4457-A222-5C4976EFF737}" destId="{7EB8C40C-AAA4-4301-824A-E8E780E7C2B9}" srcOrd="0" destOrd="0" presId="urn:microsoft.com/office/officeart/2005/8/layout/vList5"/>
    <dgm:cxn modelId="{1EEB6599-FF10-45C5-A705-1F29F846B160}" type="presParOf" srcId="{9BC54FF9-0C68-4457-A222-5C4976EFF737}" destId="{FB2B15D3-DA04-4E5A-976A-A52403A138CC}" srcOrd="1" destOrd="0" presId="urn:microsoft.com/office/officeart/2005/8/layout/vList5"/>
    <dgm:cxn modelId="{0CB2593A-36BD-420D-B7E1-316A54CA0C64}" type="presParOf" srcId="{63611071-F731-4BC9-8FDB-1385D6AA680C}" destId="{4F8EE470-40C2-457B-9E01-18567BA53B8A}" srcOrd="1" destOrd="0" presId="urn:microsoft.com/office/officeart/2005/8/layout/vList5"/>
    <dgm:cxn modelId="{B55673AC-BBC0-47F4-A9A8-7FB1AC3D9372}" type="presParOf" srcId="{63611071-F731-4BC9-8FDB-1385D6AA680C}" destId="{90C83508-B632-4D81-9B35-C1EB180459EA}" srcOrd="2" destOrd="0" presId="urn:microsoft.com/office/officeart/2005/8/layout/vList5"/>
    <dgm:cxn modelId="{81E07130-134B-4342-9F2D-D8D87A669103}" type="presParOf" srcId="{90C83508-B632-4D81-9B35-C1EB180459EA}" destId="{B3BB7517-EEED-44B1-AF46-5E1DBF770B99}" srcOrd="0" destOrd="0" presId="urn:microsoft.com/office/officeart/2005/8/layout/vList5"/>
    <dgm:cxn modelId="{A2A93633-B372-44FD-8163-09A8DAE26A92}" type="presParOf" srcId="{90C83508-B632-4D81-9B35-C1EB180459EA}" destId="{FC0A09F3-71EF-4201-A4DF-C9CE0709286A}" srcOrd="1" destOrd="0" presId="urn:microsoft.com/office/officeart/2005/8/layout/vList5"/>
    <dgm:cxn modelId="{B1AB66F0-5685-440B-8B59-16ABE56F5178}" type="presParOf" srcId="{63611071-F731-4BC9-8FDB-1385D6AA680C}" destId="{ED015FCD-E852-4D6F-9259-3E1E5043DAAB}" srcOrd="3" destOrd="0" presId="urn:microsoft.com/office/officeart/2005/8/layout/vList5"/>
    <dgm:cxn modelId="{E66B4D5B-8911-4A1E-B5A4-4741CB99CEF5}" type="presParOf" srcId="{63611071-F731-4BC9-8FDB-1385D6AA680C}" destId="{241CBB7F-272A-459F-AB97-BAA9DFD05AB1}" srcOrd="4" destOrd="0" presId="urn:microsoft.com/office/officeart/2005/8/layout/vList5"/>
    <dgm:cxn modelId="{B0F8F611-E8F8-4A9F-BAD0-7761690D83EC}" type="presParOf" srcId="{241CBB7F-272A-459F-AB97-BAA9DFD05AB1}" destId="{AF103078-3180-458D-A1A2-ABEADD075DA7}" srcOrd="0" destOrd="0" presId="urn:microsoft.com/office/officeart/2005/8/layout/vList5"/>
    <dgm:cxn modelId="{47791650-4705-4F46-9E17-5697D3B76290}" type="presParOf" srcId="{241CBB7F-272A-459F-AB97-BAA9DFD05AB1}" destId="{DC06202B-7115-4314-9691-65E490E5C2C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47946B-6ADF-4ADD-81A0-58B61D1FA5A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2F01264B-4E6A-4E1A-9880-EF55C774BC27}">
      <dgm:prSet phldrT="[Text]"/>
      <dgm:spPr>
        <a:solidFill>
          <a:srgbClr val="802528"/>
        </a:solidFill>
        <a:ln>
          <a:solidFill>
            <a:schemeClr val="bg1"/>
          </a:solidFill>
        </a:ln>
      </dgm:spPr>
      <dgm:t>
        <a:bodyPr/>
        <a:lstStyle/>
        <a:p>
          <a:r>
            <a:rPr lang="en-GB" dirty="0" smtClean="0"/>
            <a:t>The Convention is open to accession by any country in the world</a:t>
          </a:r>
          <a:endParaRPr lang="en-GB" dirty="0"/>
        </a:p>
      </dgm:t>
    </dgm:pt>
    <dgm:pt modelId="{35D3B90E-7BCC-4266-BBEE-8CEB851B4433}" type="parTrans" cxnId="{DEB50548-6A9D-4DEC-B66C-D1F218F61F6D}">
      <dgm:prSet/>
      <dgm:spPr/>
      <dgm:t>
        <a:bodyPr/>
        <a:lstStyle/>
        <a:p>
          <a:endParaRPr lang="en-GB"/>
        </a:p>
      </dgm:t>
    </dgm:pt>
    <dgm:pt modelId="{7B1B62F8-CC56-444B-9C07-AE4CA437689B}" type="sibTrans" cxnId="{DEB50548-6A9D-4DEC-B66C-D1F218F61F6D}">
      <dgm:prSet/>
      <dgm:spPr/>
      <dgm:t>
        <a:bodyPr/>
        <a:lstStyle/>
        <a:p>
          <a:endParaRPr lang="en-GB"/>
        </a:p>
      </dgm:t>
    </dgm:pt>
    <dgm:pt modelId="{D6424100-9C2D-4406-855E-D34B7F0C3B7C}">
      <dgm:prSet phldrT="[Text]" custT="1"/>
      <dgm:spPr>
        <a:solidFill>
          <a:srgbClr val="A9A8A9">
            <a:alpha val="90000"/>
          </a:srgbClr>
        </a:solidFill>
        <a:ln>
          <a:solidFill>
            <a:schemeClr val="bg1">
              <a:alpha val="90000"/>
            </a:schemeClr>
          </a:solidFill>
        </a:ln>
      </dgm:spPr>
      <dgm:t>
        <a:bodyPr/>
        <a:lstStyle/>
        <a:p>
          <a:r>
            <a:rPr lang="en-GB" sz="1600" dirty="0" smtClean="0"/>
            <a:t>Provided that the country has been formally invited to accede by the Committee of Ministers of the Council of Europe</a:t>
          </a:r>
          <a:endParaRPr lang="en-GB" sz="1600" dirty="0"/>
        </a:p>
      </dgm:t>
    </dgm:pt>
    <dgm:pt modelId="{75F94FF2-B68E-4DC5-AE12-4003DCA738B5}" type="parTrans" cxnId="{EB692607-2C7C-4ECB-9459-F959C8FBC73C}">
      <dgm:prSet/>
      <dgm:spPr/>
      <dgm:t>
        <a:bodyPr/>
        <a:lstStyle/>
        <a:p>
          <a:endParaRPr lang="en-GB"/>
        </a:p>
      </dgm:t>
    </dgm:pt>
    <dgm:pt modelId="{8B3337BC-591D-4689-BAFB-ABE5B45053F6}" type="sibTrans" cxnId="{EB692607-2C7C-4ECB-9459-F959C8FBC73C}">
      <dgm:prSet/>
      <dgm:spPr/>
      <dgm:t>
        <a:bodyPr/>
        <a:lstStyle/>
        <a:p>
          <a:endParaRPr lang="en-GB"/>
        </a:p>
      </dgm:t>
    </dgm:pt>
    <dgm:pt modelId="{6E5ABE6A-B318-4DCC-B928-24C98EFFF74C}">
      <dgm:prSet phldrT="[Text]" custT="1"/>
      <dgm:spPr>
        <a:solidFill>
          <a:srgbClr val="802528"/>
        </a:solidFill>
        <a:ln>
          <a:solidFill>
            <a:schemeClr val="bg1"/>
          </a:solidFill>
        </a:ln>
      </dgm:spPr>
      <dgm:t>
        <a:bodyPr/>
        <a:lstStyle/>
        <a:p>
          <a:r>
            <a:rPr lang="en-GB" sz="2400" dirty="0" smtClean="0"/>
            <a:t>The procedure for accession</a:t>
          </a:r>
          <a:endParaRPr lang="en-GB" sz="2400" dirty="0"/>
        </a:p>
      </dgm:t>
    </dgm:pt>
    <dgm:pt modelId="{39EA485D-B05A-4DC6-906F-6A9858C3EBAC}" type="parTrans" cxnId="{B294D623-2A2F-4DF8-84E4-8A30B1EC815F}">
      <dgm:prSet/>
      <dgm:spPr/>
      <dgm:t>
        <a:bodyPr/>
        <a:lstStyle/>
        <a:p>
          <a:endParaRPr lang="en-GB"/>
        </a:p>
      </dgm:t>
    </dgm:pt>
    <dgm:pt modelId="{9C78A327-98B0-40D1-882C-8BF5ED36B4E1}" type="sibTrans" cxnId="{B294D623-2A2F-4DF8-84E4-8A30B1EC815F}">
      <dgm:prSet/>
      <dgm:spPr/>
      <dgm:t>
        <a:bodyPr/>
        <a:lstStyle/>
        <a:p>
          <a:endParaRPr lang="en-GB"/>
        </a:p>
      </dgm:t>
    </dgm:pt>
    <dgm:pt modelId="{0BB9EF8C-CAA3-49CF-AE01-47BD9820592B}">
      <dgm:prSet phldrT="[Text]" custT="1"/>
      <dgm:spPr>
        <a:solidFill>
          <a:srgbClr val="A9A8A9">
            <a:alpha val="90000"/>
          </a:srgbClr>
        </a:solidFill>
        <a:ln>
          <a:solidFill>
            <a:schemeClr val="bg1">
              <a:alpha val="90000"/>
            </a:schemeClr>
          </a:solidFill>
        </a:ln>
      </dgm:spPr>
      <dgm:t>
        <a:bodyPr/>
        <a:lstStyle/>
        <a:p>
          <a:r>
            <a:rPr lang="en-GB" sz="1600" dirty="0" smtClean="0"/>
            <a:t>Prior to acceding, the state has to take the necessary measures to ensure that its domestic law allows the Convention to be implemented.</a:t>
          </a:r>
          <a:endParaRPr lang="en-GB" sz="1600" dirty="0"/>
        </a:p>
      </dgm:t>
    </dgm:pt>
    <dgm:pt modelId="{6F938846-4A0C-404F-9A18-8EE636DE0FF8}" type="parTrans" cxnId="{356C3B6E-4FD1-46B7-ACFE-9A2B05C5AD11}">
      <dgm:prSet/>
      <dgm:spPr/>
      <dgm:t>
        <a:bodyPr/>
        <a:lstStyle/>
        <a:p>
          <a:endParaRPr lang="en-GB"/>
        </a:p>
      </dgm:t>
    </dgm:pt>
    <dgm:pt modelId="{DAAC3654-80EE-4D5F-A05C-BE5CFAE7F6B0}" type="sibTrans" cxnId="{356C3B6E-4FD1-46B7-ACFE-9A2B05C5AD11}">
      <dgm:prSet/>
      <dgm:spPr/>
      <dgm:t>
        <a:bodyPr/>
        <a:lstStyle/>
        <a:p>
          <a:endParaRPr lang="en-GB"/>
        </a:p>
      </dgm:t>
    </dgm:pt>
    <dgm:pt modelId="{77472C56-C674-47B7-BA87-913223423B8F}">
      <dgm:prSet phldrT="[Text]" custT="1"/>
      <dgm:spPr>
        <a:solidFill>
          <a:srgbClr val="A9A8A9">
            <a:alpha val="90000"/>
          </a:srgbClr>
        </a:solidFill>
        <a:ln>
          <a:solidFill>
            <a:schemeClr val="bg1">
              <a:alpha val="90000"/>
            </a:schemeClr>
          </a:solidFill>
        </a:ln>
      </dgm:spPr>
      <dgm:t>
        <a:bodyPr/>
        <a:lstStyle/>
        <a:p>
          <a:r>
            <a:rPr lang="en-GB" sz="1600" dirty="0" smtClean="0"/>
            <a:t>The Committee of Ministers will ask for contributions to finance the follow-up mechanism.</a:t>
          </a:r>
          <a:endParaRPr lang="en-GB" sz="1600" dirty="0"/>
        </a:p>
      </dgm:t>
    </dgm:pt>
    <dgm:pt modelId="{10986207-30BC-42CA-86BF-3725B3CCED11}" type="parTrans" cxnId="{EB93B08C-336B-468E-AF74-B6CA76929C14}">
      <dgm:prSet/>
      <dgm:spPr/>
      <dgm:t>
        <a:bodyPr/>
        <a:lstStyle/>
        <a:p>
          <a:endParaRPr lang="en-GB"/>
        </a:p>
      </dgm:t>
    </dgm:pt>
    <dgm:pt modelId="{FA2BB15D-84D5-4ACA-BAF1-7994A30B70EE}" type="sibTrans" cxnId="{EB93B08C-336B-468E-AF74-B6CA76929C14}">
      <dgm:prSet/>
      <dgm:spPr/>
      <dgm:t>
        <a:bodyPr/>
        <a:lstStyle/>
        <a:p>
          <a:endParaRPr lang="en-GB"/>
        </a:p>
      </dgm:t>
    </dgm:pt>
    <dgm:pt modelId="{768116A2-C34D-477C-B692-77F6DD91AB11}">
      <dgm:prSet phldrT="[Text]" custT="1"/>
      <dgm:spPr>
        <a:solidFill>
          <a:srgbClr val="A9A8A9">
            <a:alpha val="90000"/>
          </a:srgbClr>
        </a:solidFill>
        <a:ln>
          <a:solidFill>
            <a:schemeClr val="bg1">
              <a:alpha val="90000"/>
            </a:schemeClr>
          </a:solidFill>
        </a:ln>
      </dgm:spPr>
      <dgm:t>
        <a:bodyPr/>
        <a:lstStyle/>
        <a:p>
          <a:r>
            <a:rPr lang="en-GB" sz="1600" dirty="0" smtClean="0"/>
            <a:t>It is customary for the non-member state to request accession in a letter addressed to the Secretary General of the </a:t>
          </a:r>
          <a:r>
            <a:rPr lang="en-GB" sz="1600" dirty="0" err="1" smtClean="0"/>
            <a:t>CoE</a:t>
          </a:r>
          <a:r>
            <a:rPr lang="en-GB" sz="1600" dirty="0" smtClean="0"/>
            <a:t>.</a:t>
          </a:r>
          <a:endParaRPr lang="en-GB" sz="1600" dirty="0"/>
        </a:p>
      </dgm:t>
    </dgm:pt>
    <dgm:pt modelId="{627455E5-9DB8-469F-AF8E-EC7F04875425}" type="parTrans" cxnId="{DD158D58-DF0F-4572-83A0-BAEB910429F4}">
      <dgm:prSet/>
      <dgm:spPr/>
      <dgm:t>
        <a:bodyPr/>
        <a:lstStyle/>
        <a:p>
          <a:endParaRPr lang="en-GB"/>
        </a:p>
      </dgm:t>
    </dgm:pt>
    <dgm:pt modelId="{68673D23-DCBB-4CAF-BE0A-27D914F6EAFF}" type="sibTrans" cxnId="{DD158D58-DF0F-4572-83A0-BAEB910429F4}">
      <dgm:prSet/>
      <dgm:spPr/>
      <dgm:t>
        <a:bodyPr/>
        <a:lstStyle/>
        <a:p>
          <a:endParaRPr lang="en-GB"/>
        </a:p>
      </dgm:t>
    </dgm:pt>
    <dgm:pt modelId="{CED12D7C-AAB5-469E-9A9B-F8D579CCA668}" type="pres">
      <dgm:prSet presAssocID="{FF47946B-6ADF-4ADD-81A0-58B61D1FA5A5}" presName="Name0" presStyleCnt="0">
        <dgm:presLayoutVars>
          <dgm:dir/>
          <dgm:animLvl val="lvl"/>
          <dgm:resizeHandles val="exact"/>
        </dgm:presLayoutVars>
      </dgm:prSet>
      <dgm:spPr/>
      <dgm:t>
        <a:bodyPr/>
        <a:lstStyle/>
        <a:p>
          <a:endParaRPr lang="fr-LU"/>
        </a:p>
      </dgm:t>
    </dgm:pt>
    <dgm:pt modelId="{94AB11FB-43B1-466F-9B1F-6C6CE728D652}" type="pres">
      <dgm:prSet presAssocID="{2F01264B-4E6A-4E1A-9880-EF55C774BC27}" presName="linNode" presStyleCnt="0"/>
      <dgm:spPr/>
    </dgm:pt>
    <dgm:pt modelId="{E0744B74-F4D2-4B4C-9609-4C8BE7320147}" type="pres">
      <dgm:prSet presAssocID="{2F01264B-4E6A-4E1A-9880-EF55C774BC27}" presName="parentText" presStyleLbl="node1" presStyleIdx="0" presStyleCnt="2">
        <dgm:presLayoutVars>
          <dgm:chMax val="1"/>
          <dgm:bulletEnabled val="1"/>
        </dgm:presLayoutVars>
      </dgm:prSet>
      <dgm:spPr/>
      <dgm:t>
        <a:bodyPr/>
        <a:lstStyle/>
        <a:p>
          <a:endParaRPr lang="en-GB"/>
        </a:p>
      </dgm:t>
    </dgm:pt>
    <dgm:pt modelId="{5B6EEC60-87F2-4B48-80BD-5B0AACD98BC6}" type="pres">
      <dgm:prSet presAssocID="{2F01264B-4E6A-4E1A-9880-EF55C774BC27}" presName="descendantText" presStyleLbl="alignAccFollowNode1" presStyleIdx="0" presStyleCnt="2">
        <dgm:presLayoutVars>
          <dgm:bulletEnabled val="1"/>
        </dgm:presLayoutVars>
      </dgm:prSet>
      <dgm:spPr/>
      <dgm:t>
        <a:bodyPr/>
        <a:lstStyle/>
        <a:p>
          <a:endParaRPr lang="en-GB"/>
        </a:p>
      </dgm:t>
    </dgm:pt>
    <dgm:pt modelId="{5E84DCB1-AFEA-4B97-86A3-8722FD90DBD4}" type="pres">
      <dgm:prSet presAssocID="{7B1B62F8-CC56-444B-9C07-AE4CA437689B}" presName="sp" presStyleCnt="0"/>
      <dgm:spPr/>
    </dgm:pt>
    <dgm:pt modelId="{D7858E5B-D06D-41C9-AD4D-8FB7CEFCAAC4}" type="pres">
      <dgm:prSet presAssocID="{6E5ABE6A-B318-4DCC-B928-24C98EFFF74C}" presName="linNode" presStyleCnt="0"/>
      <dgm:spPr/>
    </dgm:pt>
    <dgm:pt modelId="{301E2441-58D9-430A-A67A-A38676E2A631}" type="pres">
      <dgm:prSet presAssocID="{6E5ABE6A-B318-4DCC-B928-24C98EFFF74C}" presName="parentText" presStyleLbl="node1" presStyleIdx="1" presStyleCnt="2">
        <dgm:presLayoutVars>
          <dgm:chMax val="1"/>
          <dgm:bulletEnabled val="1"/>
        </dgm:presLayoutVars>
      </dgm:prSet>
      <dgm:spPr/>
      <dgm:t>
        <a:bodyPr/>
        <a:lstStyle/>
        <a:p>
          <a:endParaRPr lang="en-GB"/>
        </a:p>
      </dgm:t>
    </dgm:pt>
    <dgm:pt modelId="{E58DB0CD-CDB4-4C5B-B5DA-301A266E812A}" type="pres">
      <dgm:prSet presAssocID="{6E5ABE6A-B318-4DCC-B928-24C98EFFF74C}" presName="descendantText" presStyleLbl="alignAccFollowNode1" presStyleIdx="1" presStyleCnt="2" custScaleX="99014" custScaleY="175662" custLinFactNeighborX="272" custLinFactNeighborY="7623">
        <dgm:presLayoutVars>
          <dgm:bulletEnabled val="1"/>
        </dgm:presLayoutVars>
      </dgm:prSet>
      <dgm:spPr/>
      <dgm:t>
        <a:bodyPr/>
        <a:lstStyle/>
        <a:p>
          <a:endParaRPr lang="en-GB"/>
        </a:p>
      </dgm:t>
    </dgm:pt>
  </dgm:ptLst>
  <dgm:cxnLst>
    <dgm:cxn modelId="{356C3B6E-4FD1-46B7-ACFE-9A2B05C5AD11}" srcId="{6E5ABE6A-B318-4DCC-B928-24C98EFFF74C}" destId="{0BB9EF8C-CAA3-49CF-AE01-47BD9820592B}" srcOrd="1" destOrd="0" parTransId="{6F938846-4A0C-404F-9A18-8EE636DE0FF8}" sibTransId="{DAAC3654-80EE-4D5F-A05C-BE5CFAE7F6B0}"/>
    <dgm:cxn modelId="{EB93B08C-336B-468E-AF74-B6CA76929C14}" srcId="{6E5ABE6A-B318-4DCC-B928-24C98EFFF74C}" destId="{77472C56-C674-47B7-BA87-913223423B8F}" srcOrd="2" destOrd="0" parTransId="{10986207-30BC-42CA-86BF-3725B3CCED11}" sibTransId="{FA2BB15D-84D5-4ACA-BAF1-7994A30B70EE}"/>
    <dgm:cxn modelId="{F0BABD36-863C-4FCB-9FB9-3A77FF8778F6}" type="presOf" srcId="{768116A2-C34D-477C-B692-77F6DD91AB11}" destId="{E58DB0CD-CDB4-4C5B-B5DA-301A266E812A}" srcOrd="0" destOrd="0" presId="urn:microsoft.com/office/officeart/2005/8/layout/vList5"/>
    <dgm:cxn modelId="{5D236755-2A78-4EC8-A2D6-62059C04F370}" type="presOf" srcId="{0BB9EF8C-CAA3-49CF-AE01-47BD9820592B}" destId="{E58DB0CD-CDB4-4C5B-B5DA-301A266E812A}" srcOrd="0" destOrd="1" presId="urn:microsoft.com/office/officeart/2005/8/layout/vList5"/>
    <dgm:cxn modelId="{2F8E2D7E-4A60-47E9-8CD5-91552BADA3B7}" type="presOf" srcId="{77472C56-C674-47B7-BA87-913223423B8F}" destId="{E58DB0CD-CDB4-4C5B-B5DA-301A266E812A}" srcOrd="0" destOrd="2" presId="urn:microsoft.com/office/officeart/2005/8/layout/vList5"/>
    <dgm:cxn modelId="{DD158D58-DF0F-4572-83A0-BAEB910429F4}" srcId="{6E5ABE6A-B318-4DCC-B928-24C98EFFF74C}" destId="{768116A2-C34D-477C-B692-77F6DD91AB11}" srcOrd="0" destOrd="0" parTransId="{627455E5-9DB8-469F-AF8E-EC7F04875425}" sibTransId="{68673D23-DCBB-4CAF-BE0A-27D914F6EAFF}"/>
    <dgm:cxn modelId="{EB692607-2C7C-4ECB-9459-F959C8FBC73C}" srcId="{2F01264B-4E6A-4E1A-9880-EF55C774BC27}" destId="{D6424100-9C2D-4406-855E-D34B7F0C3B7C}" srcOrd="0" destOrd="0" parTransId="{75F94FF2-B68E-4DC5-AE12-4003DCA738B5}" sibTransId="{8B3337BC-591D-4689-BAFB-ABE5B45053F6}"/>
    <dgm:cxn modelId="{2D00B93F-AD57-4805-A2F6-343184C82A71}" type="presOf" srcId="{D6424100-9C2D-4406-855E-D34B7F0C3B7C}" destId="{5B6EEC60-87F2-4B48-80BD-5B0AACD98BC6}" srcOrd="0" destOrd="0" presId="urn:microsoft.com/office/officeart/2005/8/layout/vList5"/>
    <dgm:cxn modelId="{B294D623-2A2F-4DF8-84E4-8A30B1EC815F}" srcId="{FF47946B-6ADF-4ADD-81A0-58B61D1FA5A5}" destId="{6E5ABE6A-B318-4DCC-B928-24C98EFFF74C}" srcOrd="1" destOrd="0" parTransId="{39EA485D-B05A-4DC6-906F-6A9858C3EBAC}" sibTransId="{9C78A327-98B0-40D1-882C-8BF5ED36B4E1}"/>
    <dgm:cxn modelId="{98B416DE-80F8-4676-B7A3-40A64C169D46}" type="presOf" srcId="{2F01264B-4E6A-4E1A-9880-EF55C774BC27}" destId="{E0744B74-F4D2-4B4C-9609-4C8BE7320147}" srcOrd="0" destOrd="0" presId="urn:microsoft.com/office/officeart/2005/8/layout/vList5"/>
    <dgm:cxn modelId="{C1757280-F1E4-4C6C-B505-EB206763045A}" type="presOf" srcId="{FF47946B-6ADF-4ADD-81A0-58B61D1FA5A5}" destId="{CED12D7C-AAB5-469E-9A9B-F8D579CCA668}" srcOrd="0" destOrd="0" presId="urn:microsoft.com/office/officeart/2005/8/layout/vList5"/>
    <dgm:cxn modelId="{96BE621D-9C23-426E-AF14-D6A36EB3AD3A}" type="presOf" srcId="{6E5ABE6A-B318-4DCC-B928-24C98EFFF74C}" destId="{301E2441-58D9-430A-A67A-A38676E2A631}" srcOrd="0" destOrd="0" presId="urn:microsoft.com/office/officeart/2005/8/layout/vList5"/>
    <dgm:cxn modelId="{DEB50548-6A9D-4DEC-B66C-D1F218F61F6D}" srcId="{FF47946B-6ADF-4ADD-81A0-58B61D1FA5A5}" destId="{2F01264B-4E6A-4E1A-9880-EF55C774BC27}" srcOrd="0" destOrd="0" parTransId="{35D3B90E-7BCC-4266-BBEE-8CEB851B4433}" sibTransId="{7B1B62F8-CC56-444B-9C07-AE4CA437689B}"/>
    <dgm:cxn modelId="{EA368530-C539-4025-AB27-1C29C2E5960C}" type="presParOf" srcId="{CED12D7C-AAB5-469E-9A9B-F8D579CCA668}" destId="{94AB11FB-43B1-466F-9B1F-6C6CE728D652}" srcOrd="0" destOrd="0" presId="urn:microsoft.com/office/officeart/2005/8/layout/vList5"/>
    <dgm:cxn modelId="{F360B053-2726-4383-BC1F-794172EFCD20}" type="presParOf" srcId="{94AB11FB-43B1-466F-9B1F-6C6CE728D652}" destId="{E0744B74-F4D2-4B4C-9609-4C8BE7320147}" srcOrd="0" destOrd="0" presId="urn:microsoft.com/office/officeart/2005/8/layout/vList5"/>
    <dgm:cxn modelId="{6803A151-F7F3-4ADE-8617-3D90469ADFBF}" type="presParOf" srcId="{94AB11FB-43B1-466F-9B1F-6C6CE728D652}" destId="{5B6EEC60-87F2-4B48-80BD-5B0AACD98BC6}" srcOrd="1" destOrd="0" presId="urn:microsoft.com/office/officeart/2005/8/layout/vList5"/>
    <dgm:cxn modelId="{3F611EDA-55B6-4C45-9D45-3C15CCED83C0}" type="presParOf" srcId="{CED12D7C-AAB5-469E-9A9B-F8D579CCA668}" destId="{5E84DCB1-AFEA-4B97-86A3-8722FD90DBD4}" srcOrd="1" destOrd="0" presId="urn:microsoft.com/office/officeart/2005/8/layout/vList5"/>
    <dgm:cxn modelId="{C04460FE-9324-45EA-B9D0-758932C0D008}" type="presParOf" srcId="{CED12D7C-AAB5-469E-9A9B-F8D579CCA668}" destId="{D7858E5B-D06D-41C9-AD4D-8FB7CEFCAAC4}" srcOrd="2" destOrd="0" presId="urn:microsoft.com/office/officeart/2005/8/layout/vList5"/>
    <dgm:cxn modelId="{419223D2-C932-4958-98DA-FBAE331A7813}" type="presParOf" srcId="{D7858E5B-D06D-41C9-AD4D-8FB7CEFCAAC4}" destId="{301E2441-58D9-430A-A67A-A38676E2A631}" srcOrd="0" destOrd="0" presId="urn:microsoft.com/office/officeart/2005/8/layout/vList5"/>
    <dgm:cxn modelId="{415F7445-102B-4CE3-87BE-6C875421B2A6}" type="presParOf" srcId="{D7858E5B-D06D-41C9-AD4D-8FB7CEFCAAC4}" destId="{E58DB0CD-CDB4-4C5B-B5DA-301A266E812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F60D58-56FA-4A87-B035-17814342A786}"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GB"/>
        </a:p>
      </dgm:t>
    </dgm:pt>
    <dgm:pt modelId="{199FCAFA-98AA-4DFD-89DC-4F594EE65639}">
      <dgm:prSet phldrT="[Text]"/>
      <dgm:spPr>
        <a:solidFill>
          <a:srgbClr val="802528"/>
        </a:solidFill>
      </dgm:spPr>
      <dgm:t>
        <a:bodyPr/>
        <a:lstStyle/>
        <a:p>
          <a:r>
            <a:rPr lang="en-GB" dirty="0" smtClean="0"/>
            <a:t>Provide safety and support for victims to rebuild their lives:</a:t>
          </a:r>
          <a:endParaRPr lang="en-GB" dirty="0"/>
        </a:p>
      </dgm:t>
    </dgm:pt>
    <dgm:pt modelId="{EA5BC309-7843-4F0E-AB6A-DF5B810F9913}" type="parTrans" cxnId="{5B064824-0D66-4A9C-A66C-9E40A5F2EB44}">
      <dgm:prSet/>
      <dgm:spPr/>
      <dgm:t>
        <a:bodyPr/>
        <a:lstStyle/>
        <a:p>
          <a:endParaRPr lang="en-GB"/>
        </a:p>
      </dgm:t>
    </dgm:pt>
    <dgm:pt modelId="{56B72C33-8DDD-4116-856B-88295AFE7C1B}" type="sibTrans" cxnId="{5B064824-0D66-4A9C-A66C-9E40A5F2EB44}">
      <dgm:prSet/>
      <dgm:spPr/>
      <dgm:t>
        <a:bodyPr/>
        <a:lstStyle/>
        <a:p>
          <a:endParaRPr lang="en-GB"/>
        </a:p>
      </dgm:t>
    </dgm:pt>
    <dgm:pt modelId="{73D8A96A-2D51-45E3-BE06-119E56C303A4}">
      <dgm:prSet phldrT="[Text]" custT="1"/>
      <dgm:spPr>
        <a:solidFill>
          <a:srgbClr val="D1A5A1">
            <a:alpha val="89804"/>
          </a:srgbClr>
        </a:solidFill>
        <a:ln>
          <a:solidFill>
            <a:schemeClr val="bg1">
              <a:alpha val="90000"/>
            </a:schemeClr>
          </a:solidFill>
        </a:ln>
      </dgm:spPr>
      <dgm:t>
        <a:bodyPr/>
        <a:lstStyle/>
        <a:p>
          <a:r>
            <a:rPr lang="en-GB" sz="1600" dirty="0" smtClean="0"/>
            <a:t>Free national telephone helpline</a:t>
          </a:r>
          <a:endParaRPr lang="en-GB" sz="1600" dirty="0"/>
        </a:p>
      </dgm:t>
    </dgm:pt>
    <dgm:pt modelId="{C661AC2E-7D6D-4ABA-96B4-64FDCAC245C2}" type="parTrans" cxnId="{F13DD0A1-74C8-4484-B6AA-FBDD4190C122}">
      <dgm:prSet/>
      <dgm:spPr/>
      <dgm:t>
        <a:bodyPr/>
        <a:lstStyle/>
        <a:p>
          <a:endParaRPr lang="en-GB"/>
        </a:p>
      </dgm:t>
    </dgm:pt>
    <dgm:pt modelId="{43C7EFCF-10B7-4BE1-B2E9-EC3919FE9AAA}" type="sibTrans" cxnId="{F13DD0A1-74C8-4484-B6AA-FBDD4190C122}">
      <dgm:prSet/>
      <dgm:spPr/>
      <dgm:t>
        <a:bodyPr/>
        <a:lstStyle/>
        <a:p>
          <a:endParaRPr lang="en-GB"/>
        </a:p>
      </dgm:t>
    </dgm:pt>
    <dgm:pt modelId="{F68749D2-5FC7-4E4D-A018-B527B129FEE8}">
      <dgm:prSet phldrT="[Text]" custT="1"/>
      <dgm:spPr>
        <a:solidFill>
          <a:srgbClr val="D1A5A1">
            <a:alpha val="89804"/>
          </a:srgbClr>
        </a:solidFill>
        <a:ln>
          <a:solidFill>
            <a:schemeClr val="bg1">
              <a:alpha val="90000"/>
            </a:schemeClr>
          </a:solidFill>
        </a:ln>
      </dgm:spPr>
      <dgm:t>
        <a:bodyPr/>
        <a:lstStyle/>
        <a:p>
          <a:r>
            <a:rPr lang="en-GB" sz="1600" dirty="0" smtClean="0"/>
            <a:t>Shelters in sufficient numbers</a:t>
          </a:r>
          <a:endParaRPr lang="en-GB" sz="1600" dirty="0"/>
        </a:p>
      </dgm:t>
    </dgm:pt>
    <dgm:pt modelId="{07380171-E05C-4157-AAC5-D59B8C551D54}" type="parTrans" cxnId="{40C93C58-1491-4F67-AA6F-7E1A6FCD7C2A}">
      <dgm:prSet/>
      <dgm:spPr/>
      <dgm:t>
        <a:bodyPr/>
        <a:lstStyle/>
        <a:p>
          <a:endParaRPr lang="en-GB"/>
        </a:p>
      </dgm:t>
    </dgm:pt>
    <dgm:pt modelId="{257967B9-5FF5-4DBF-A77B-3A0C8F185516}" type="sibTrans" cxnId="{40C93C58-1491-4F67-AA6F-7E1A6FCD7C2A}">
      <dgm:prSet/>
      <dgm:spPr/>
      <dgm:t>
        <a:bodyPr/>
        <a:lstStyle/>
        <a:p>
          <a:endParaRPr lang="en-GB"/>
        </a:p>
      </dgm:t>
    </dgm:pt>
    <dgm:pt modelId="{A985C25C-C1F4-4958-A55F-6622EB80B212}">
      <dgm:prSet phldrT="[Text]"/>
      <dgm:spPr>
        <a:solidFill>
          <a:srgbClr val="F5BD47"/>
        </a:solidFill>
      </dgm:spPr>
      <dgm:t>
        <a:bodyPr/>
        <a:lstStyle/>
        <a:p>
          <a:r>
            <a:rPr lang="en-GB" dirty="0" smtClean="0"/>
            <a:t>Protect victims at risk by introducing:</a:t>
          </a:r>
          <a:endParaRPr lang="en-GB" dirty="0"/>
        </a:p>
      </dgm:t>
    </dgm:pt>
    <dgm:pt modelId="{AD9E5901-3991-450E-8D40-11EEDC7E40B6}" type="parTrans" cxnId="{2B823C42-9BDD-45B8-AA03-53395F2991EF}">
      <dgm:prSet/>
      <dgm:spPr/>
      <dgm:t>
        <a:bodyPr/>
        <a:lstStyle/>
        <a:p>
          <a:endParaRPr lang="en-GB"/>
        </a:p>
      </dgm:t>
    </dgm:pt>
    <dgm:pt modelId="{5F1F79E8-DB84-4D0D-9947-5D5FF1139393}" type="sibTrans" cxnId="{2B823C42-9BDD-45B8-AA03-53395F2991EF}">
      <dgm:prSet/>
      <dgm:spPr/>
      <dgm:t>
        <a:bodyPr/>
        <a:lstStyle/>
        <a:p>
          <a:endParaRPr lang="en-GB"/>
        </a:p>
      </dgm:t>
    </dgm:pt>
    <dgm:pt modelId="{2546A2D6-CA41-46F8-89CB-932C60854F9F}">
      <dgm:prSet phldrT="[Text]" custT="1"/>
      <dgm:spPr>
        <a:solidFill>
          <a:srgbClr val="FED692">
            <a:alpha val="89804"/>
          </a:srgbClr>
        </a:solidFill>
        <a:ln>
          <a:solidFill>
            <a:schemeClr val="bg1">
              <a:alpha val="90000"/>
            </a:schemeClr>
          </a:solidFill>
        </a:ln>
      </dgm:spPr>
      <dgm:t>
        <a:bodyPr/>
        <a:lstStyle/>
        <a:p>
          <a:r>
            <a:rPr lang="en-GB" sz="1600" dirty="0" smtClean="0"/>
            <a:t>Restraining and protection orders</a:t>
          </a:r>
          <a:endParaRPr lang="en-GB" sz="1600" dirty="0"/>
        </a:p>
      </dgm:t>
    </dgm:pt>
    <dgm:pt modelId="{DEC7BFC5-B3CF-4F97-AFD8-956BE9D4C6AC}" type="parTrans" cxnId="{D5B4F904-9882-40DE-AC54-240F83F76A38}">
      <dgm:prSet/>
      <dgm:spPr/>
      <dgm:t>
        <a:bodyPr/>
        <a:lstStyle/>
        <a:p>
          <a:endParaRPr lang="en-GB"/>
        </a:p>
      </dgm:t>
    </dgm:pt>
    <dgm:pt modelId="{4E65AE3F-A04C-46BE-80B0-B9800E5401E5}" type="sibTrans" cxnId="{D5B4F904-9882-40DE-AC54-240F83F76A38}">
      <dgm:prSet/>
      <dgm:spPr/>
      <dgm:t>
        <a:bodyPr/>
        <a:lstStyle/>
        <a:p>
          <a:endParaRPr lang="en-GB"/>
        </a:p>
      </dgm:t>
    </dgm:pt>
    <dgm:pt modelId="{8D6B886A-6230-409C-91F2-F59A679ABE21}">
      <dgm:prSet phldrT="[Text]"/>
      <dgm:spPr>
        <a:solidFill>
          <a:srgbClr val="005F71"/>
        </a:solidFill>
      </dgm:spPr>
      <dgm:t>
        <a:bodyPr/>
        <a:lstStyle/>
        <a:p>
          <a:r>
            <a:rPr lang="en-GB" dirty="0" smtClean="0"/>
            <a:t>Invest in preventative measures to:</a:t>
          </a:r>
          <a:endParaRPr lang="en-GB" dirty="0"/>
        </a:p>
      </dgm:t>
    </dgm:pt>
    <dgm:pt modelId="{5A3C6E9B-4D94-4308-A1FC-867046B724E9}" type="parTrans" cxnId="{ABA1A92C-83BF-4569-B44A-0B7A5BA24B06}">
      <dgm:prSet/>
      <dgm:spPr/>
      <dgm:t>
        <a:bodyPr/>
        <a:lstStyle/>
        <a:p>
          <a:endParaRPr lang="en-GB"/>
        </a:p>
      </dgm:t>
    </dgm:pt>
    <dgm:pt modelId="{36CE3714-E7F3-4F0D-A3E3-7E43055ACA8C}" type="sibTrans" cxnId="{ABA1A92C-83BF-4569-B44A-0B7A5BA24B06}">
      <dgm:prSet/>
      <dgm:spPr/>
      <dgm:t>
        <a:bodyPr/>
        <a:lstStyle/>
        <a:p>
          <a:endParaRPr lang="en-GB"/>
        </a:p>
      </dgm:t>
    </dgm:pt>
    <dgm:pt modelId="{74A07146-30FD-4444-8577-1162901A5173}">
      <dgm:prSet phldrT="[Text]" custT="1"/>
      <dgm:spPr>
        <a:solidFill>
          <a:srgbClr val="8EBDC3">
            <a:alpha val="89804"/>
          </a:srgbClr>
        </a:solidFill>
        <a:ln>
          <a:solidFill>
            <a:schemeClr val="bg1">
              <a:alpha val="90000"/>
            </a:schemeClr>
          </a:solidFill>
        </a:ln>
      </dgm:spPr>
      <dgm:t>
        <a:bodyPr/>
        <a:lstStyle/>
        <a:p>
          <a:r>
            <a:rPr lang="en-GB" sz="1600" dirty="0" smtClean="0"/>
            <a:t>Tackle the root problem of violence against women – inequality and discrimination</a:t>
          </a:r>
          <a:endParaRPr lang="en-GB" sz="1600" dirty="0"/>
        </a:p>
      </dgm:t>
    </dgm:pt>
    <dgm:pt modelId="{27D3EC4A-3C20-4CC4-9C18-19C1530731B0}" type="parTrans" cxnId="{DBB27A39-C6E2-4F6B-B8B5-14EF8AD7DAD1}">
      <dgm:prSet/>
      <dgm:spPr/>
      <dgm:t>
        <a:bodyPr/>
        <a:lstStyle/>
        <a:p>
          <a:endParaRPr lang="en-GB"/>
        </a:p>
      </dgm:t>
    </dgm:pt>
    <dgm:pt modelId="{1A704450-EB18-4BA1-A6AB-09D4F02B7D98}" type="sibTrans" cxnId="{DBB27A39-C6E2-4F6B-B8B5-14EF8AD7DAD1}">
      <dgm:prSet/>
      <dgm:spPr/>
      <dgm:t>
        <a:bodyPr/>
        <a:lstStyle/>
        <a:p>
          <a:endParaRPr lang="en-GB"/>
        </a:p>
      </dgm:t>
    </dgm:pt>
    <dgm:pt modelId="{E1A2B1E0-1FB3-4D5E-B15D-E8B70F7ABE7E}">
      <dgm:prSet phldrT="[Text]" custT="1"/>
      <dgm:spPr>
        <a:solidFill>
          <a:srgbClr val="D1A5A1">
            <a:alpha val="89804"/>
          </a:srgbClr>
        </a:solidFill>
        <a:ln>
          <a:solidFill>
            <a:schemeClr val="bg1">
              <a:alpha val="90000"/>
            </a:schemeClr>
          </a:solidFill>
        </a:ln>
      </dgm:spPr>
      <dgm:t>
        <a:bodyPr/>
        <a:lstStyle/>
        <a:p>
          <a:r>
            <a:rPr lang="en-GB" sz="1600" dirty="0" smtClean="0"/>
            <a:t>Medical, psychological and legal counselling</a:t>
          </a:r>
          <a:endParaRPr lang="en-GB" sz="1600" dirty="0"/>
        </a:p>
      </dgm:t>
    </dgm:pt>
    <dgm:pt modelId="{CA62F053-A017-48A0-BC01-0172857EC437}" type="parTrans" cxnId="{C1694E58-86D0-4501-997C-B973DAEA2CA2}">
      <dgm:prSet/>
      <dgm:spPr/>
      <dgm:t>
        <a:bodyPr/>
        <a:lstStyle/>
        <a:p>
          <a:endParaRPr lang="en-GB"/>
        </a:p>
      </dgm:t>
    </dgm:pt>
    <dgm:pt modelId="{FDF4E539-821A-4CDF-B21C-230A1FCA89E3}" type="sibTrans" cxnId="{C1694E58-86D0-4501-997C-B973DAEA2CA2}">
      <dgm:prSet/>
      <dgm:spPr/>
      <dgm:t>
        <a:bodyPr/>
        <a:lstStyle/>
        <a:p>
          <a:endParaRPr lang="en-GB"/>
        </a:p>
      </dgm:t>
    </dgm:pt>
    <dgm:pt modelId="{321F66F8-4F8E-47FE-A397-28DE8B6A8DFA}">
      <dgm:prSet phldrT="[Text]" custT="1"/>
      <dgm:spPr>
        <a:solidFill>
          <a:srgbClr val="D1A5A1">
            <a:alpha val="89804"/>
          </a:srgbClr>
        </a:solidFill>
        <a:ln>
          <a:solidFill>
            <a:schemeClr val="bg1">
              <a:alpha val="90000"/>
            </a:schemeClr>
          </a:solidFill>
        </a:ln>
      </dgm:spPr>
      <dgm:t>
        <a:bodyPr/>
        <a:lstStyle/>
        <a:p>
          <a:r>
            <a:rPr lang="en-GB" sz="1600" dirty="0" smtClean="0"/>
            <a:t>Help with housing and financial issues</a:t>
          </a:r>
          <a:endParaRPr lang="en-GB" sz="1600" dirty="0"/>
        </a:p>
      </dgm:t>
    </dgm:pt>
    <dgm:pt modelId="{BD1F3582-D7D4-4504-BC55-4569CEF0C04A}" type="parTrans" cxnId="{6C99872F-4A6D-4E2E-A609-39349945CC73}">
      <dgm:prSet/>
      <dgm:spPr/>
      <dgm:t>
        <a:bodyPr/>
        <a:lstStyle/>
        <a:p>
          <a:endParaRPr lang="en-GB"/>
        </a:p>
      </dgm:t>
    </dgm:pt>
    <dgm:pt modelId="{77570913-0431-4ADD-AAEA-D72C89080AE7}" type="sibTrans" cxnId="{6C99872F-4A6D-4E2E-A609-39349945CC73}">
      <dgm:prSet/>
      <dgm:spPr/>
      <dgm:t>
        <a:bodyPr/>
        <a:lstStyle/>
        <a:p>
          <a:endParaRPr lang="en-GB"/>
        </a:p>
      </dgm:t>
    </dgm:pt>
    <dgm:pt modelId="{08A7A3AE-419B-4225-A774-C9C75866B200}">
      <dgm:prSet phldrT="[Text]" custT="1"/>
      <dgm:spPr>
        <a:solidFill>
          <a:srgbClr val="D1A5A1">
            <a:alpha val="89804"/>
          </a:srgbClr>
        </a:solidFill>
        <a:ln>
          <a:solidFill>
            <a:schemeClr val="bg1">
              <a:alpha val="90000"/>
            </a:schemeClr>
          </a:solidFill>
        </a:ln>
      </dgm:spPr>
      <dgm:t>
        <a:bodyPr/>
        <a:lstStyle/>
        <a:p>
          <a:r>
            <a:rPr lang="en-GB" sz="1600" dirty="0" smtClean="0"/>
            <a:t>Support in finding employment</a:t>
          </a:r>
          <a:endParaRPr lang="en-GB" sz="1600" dirty="0"/>
        </a:p>
      </dgm:t>
    </dgm:pt>
    <dgm:pt modelId="{67721B20-8B77-4D6B-93BA-2A97090248D2}" type="parTrans" cxnId="{E5191144-AFAF-4FF2-9ACF-E6CDE0AA506D}">
      <dgm:prSet/>
      <dgm:spPr/>
      <dgm:t>
        <a:bodyPr/>
        <a:lstStyle/>
        <a:p>
          <a:endParaRPr lang="en-GB"/>
        </a:p>
      </dgm:t>
    </dgm:pt>
    <dgm:pt modelId="{119B630F-977C-48C0-AF48-0EDC3D600DC7}" type="sibTrans" cxnId="{E5191144-AFAF-4FF2-9ACF-E6CDE0AA506D}">
      <dgm:prSet/>
      <dgm:spPr/>
      <dgm:t>
        <a:bodyPr/>
        <a:lstStyle/>
        <a:p>
          <a:endParaRPr lang="en-GB"/>
        </a:p>
      </dgm:t>
    </dgm:pt>
    <dgm:pt modelId="{82E45BB1-EC40-4120-A6E9-0FE32BAA1CC1}">
      <dgm:prSet phldrT="[Text]" custT="1"/>
      <dgm:spPr>
        <a:solidFill>
          <a:srgbClr val="FED692">
            <a:alpha val="89804"/>
          </a:srgbClr>
        </a:solidFill>
        <a:ln>
          <a:solidFill>
            <a:schemeClr val="bg1">
              <a:alpha val="90000"/>
            </a:schemeClr>
          </a:solidFill>
        </a:ln>
      </dgm:spPr>
      <dgm:t>
        <a:bodyPr/>
        <a:lstStyle/>
        <a:p>
          <a:r>
            <a:rPr lang="en-GB" sz="1600" dirty="0" smtClean="0"/>
            <a:t>Risk assessment and risk management</a:t>
          </a:r>
          <a:endParaRPr lang="en-GB" sz="1600" dirty="0"/>
        </a:p>
      </dgm:t>
    </dgm:pt>
    <dgm:pt modelId="{91217A3E-9DA5-4ACE-A9CD-3D6F5F47734B}" type="parTrans" cxnId="{6D29928B-4F62-4D68-ADA2-E256F20683FD}">
      <dgm:prSet/>
      <dgm:spPr/>
      <dgm:t>
        <a:bodyPr/>
        <a:lstStyle/>
        <a:p>
          <a:endParaRPr lang="en-GB"/>
        </a:p>
      </dgm:t>
    </dgm:pt>
    <dgm:pt modelId="{6773C320-0924-4ABA-ADF3-3B7CE63C5B23}" type="sibTrans" cxnId="{6D29928B-4F62-4D68-ADA2-E256F20683FD}">
      <dgm:prSet/>
      <dgm:spPr/>
      <dgm:t>
        <a:bodyPr/>
        <a:lstStyle/>
        <a:p>
          <a:endParaRPr lang="en-GB"/>
        </a:p>
      </dgm:t>
    </dgm:pt>
    <dgm:pt modelId="{E4BAD530-5751-4330-BA07-272FDBE3627D}">
      <dgm:prSet phldrT="[Text]" custT="1"/>
      <dgm:spPr>
        <a:solidFill>
          <a:srgbClr val="8EBDC3">
            <a:alpha val="89804"/>
          </a:srgbClr>
        </a:solidFill>
        <a:ln>
          <a:solidFill>
            <a:schemeClr val="bg1">
              <a:alpha val="90000"/>
            </a:schemeClr>
          </a:solidFill>
        </a:ln>
      </dgm:spPr>
      <dgm:t>
        <a:bodyPr/>
        <a:lstStyle/>
        <a:p>
          <a:r>
            <a:rPr lang="en-GB" sz="1600" dirty="0" smtClean="0"/>
            <a:t>Arrange campaigns and educational programs to change attitudes, gender roles and stereotypes. Partner with the media and the private sector</a:t>
          </a:r>
          <a:endParaRPr lang="en-GB" sz="1600" dirty="0"/>
        </a:p>
      </dgm:t>
    </dgm:pt>
    <dgm:pt modelId="{9212C6BD-936C-41C7-A464-4C38908C965B}" type="parTrans" cxnId="{CC127742-0DDE-42CF-8117-7AEBAF73D579}">
      <dgm:prSet/>
      <dgm:spPr/>
      <dgm:t>
        <a:bodyPr/>
        <a:lstStyle/>
        <a:p>
          <a:endParaRPr lang="en-GB"/>
        </a:p>
      </dgm:t>
    </dgm:pt>
    <dgm:pt modelId="{100AD01A-4D6F-4D86-8F6C-3D9E8E7C5D04}" type="sibTrans" cxnId="{CC127742-0DDE-42CF-8117-7AEBAF73D579}">
      <dgm:prSet/>
      <dgm:spPr/>
      <dgm:t>
        <a:bodyPr/>
        <a:lstStyle/>
        <a:p>
          <a:endParaRPr lang="en-GB"/>
        </a:p>
      </dgm:t>
    </dgm:pt>
    <dgm:pt modelId="{B8487045-CF0F-4B57-966C-53B65931CE51}">
      <dgm:prSet phldrT="[Text]" custT="1"/>
      <dgm:spPr>
        <a:solidFill>
          <a:srgbClr val="8EBDC3">
            <a:alpha val="89804"/>
          </a:srgbClr>
        </a:solidFill>
        <a:ln>
          <a:solidFill>
            <a:schemeClr val="bg1">
              <a:alpha val="90000"/>
            </a:schemeClr>
          </a:solidFill>
        </a:ln>
      </dgm:spPr>
      <dgm:t>
        <a:bodyPr/>
        <a:lstStyle/>
        <a:p>
          <a:r>
            <a:rPr lang="en-GB" sz="1600" dirty="0" smtClean="0"/>
            <a:t>Empower women</a:t>
          </a:r>
          <a:endParaRPr lang="en-GB" sz="1600" dirty="0"/>
        </a:p>
      </dgm:t>
    </dgm:pt>
    <dgm:pt modelId="{100564FA-3869-4FF8-8C71-B71480460E02}" type="parTrans" cxnId="{CA1970C7-1B8F-4CCB-A1C6-F7177CFFD8DD}">
      <dgm:prSet/>
      <dgm:spPr/>
      <dgm:t>
        <a:bodyPr/>
        <a:lstStyle/>
        <a:p>
          <a:endParaRPr lang="en-GB"/>
        </a:p>
      </dgm:t>
    </dgm:pt>
    <dgm:pt modelId="{B1F05943-3E42-44F5-976B-F15E1D6A843B}" type="sibTrans" cxnId="{CA1970C7-1B8F-4CCB-A1C6-F7177CFFD8DD}">
      <dgm:prSet/>
      <dgm:spPr/>
      <dgm:t>
        <a:bodyPr/>
        <a:lstStyle/>
        <a:p>
          <a:endParaRPr lang="en-GB"/>
        </a:p>
      </dgm:t>
    </dgm:pt>
    <dgm:pt modelId="{5226D645-A691-4DFF-B005-02CAE7E8E1C7}">
      <dgm:prSet phldrT="[Text]" custT="1"/>
      <dgm:spPr>
        <a:solidFill>
          <a:srgbClr val="8EBDC3">
            <a:alpha val="89804"/>
          </a:srgbClr>
        </a:solidFill>
        <a:ln>
          <a:solidFill>
            <a:schemeClr val="bg1">
              <a:alpha val="90000"/>
            </a:schemeClr>
          </a:solidFill>
        </a:ln>
      </dgm:spPr>
      <dgm:t>
        <a:bodyPr/>
        <a:lstStyle/>
        <a:p>
          <a:r>
            <a:rPr lang="en-GB" sz="1600" dirty="0" smtClean="0"/>
            <a:t>Involve men and boys</a:t>
          </a:r>
          <a:endParaRPr lang="en-GB" sz="1600" dirty="0"/>
        </a:p>
      </dgm:t>
    </dgm:pt>
    <dgm:pt modelId="{1A0E18AF-A355-4B3D-AF9B-C341FD316896}" type="parTrans" cxnId="{D3D3FCF9-7945-4F76-B008-DA8182F3C951}">
      <dgm:prSet/>
      <dgm:spPr/>
      <dgm:t>
        <a:bodyPr/>
        <a:lstStyle/>
        <a:p>
          <a:endParaRPr lang="en-GB"/>
        </a:p>
      </dgm:t>
    </dgm:pt>
    <dgm:pt modelId="{ECB27043-1D89-41F0-AB04-EEC25E37DF28}" type="sibTrans" cxnId="{D3D3FCF9-7945-4F76-B008-DA8182F3C951}">
      <dgm:prSet/>
      <dgm:spPr/>
      <dgm:t>
        <a:bodyPr/>
        <a:lstStyle/>
        <a:p>
          <a:endParaRPr lang="en-GB"/>
        </a:p>
      </dgm:t>
    </dgm:pt>
    <dgm:pt modelId="{6B36FCD0-DC72-46F1-BB49-77DC14A68FFC}">
      <dgm:prSet phldrT="[Text]" custT="1"/>
      <dgm:spPr>
        <a:solidFill>
          <a:srgbClr val="8EBDC3">
            <a:alpha val="89804"/>
          </a:srgbClr>
        </a:solidFill>
        <a:ln>
          <a:solidFill>
            <a:schemeClr val="bg1">
              <a:alpha val="90000"/>
            </a:schemeClr>
          </a:solidFill>
        </a:ln>
      </dgm:spPr>
      <dgm:t>
        <a:bodyPr/>
        <a:lstStyle/>
        <a:p>
          <a:r>
            <a:rPr lang="en-GB" sz="1600" dirty="0" smtClean="0"/>
            <a:t>Support NGOs and their work at the service of victims of violence</a:t>
          </a:r>
          <a:endParaRPr lang="en-GB" sz="1600" dirty="0"/>
        </a:p>
      </dgm:t>
    </dgm:pt>
    <dgm:pt modelId="{93B8FF41-CC1A-408A-A825-04495B4C5874}" type="parTrans" cxnId="{5338C5D1-0B7A-4C3D-AC9F-922E84A6000A}">
      <dgm:prSet/>
      <dgm:spPr/>
      <dgm:t>
        <a:bodyPr/>
        <a:lstStyle/>
        <a:p>
          <a:endParaRPr lang="en-GB"/>
        </a:p>
      </dgm:t>
    </dgm:pt>
    <dgm:pt modelId="{343FACA1-9D24-4D3B-88D0-E715E8B8FBEC}" type="sibTrans" cxnId="{5338C5D1-0B7A-4C3D-AC9F-922E84A6000A}">
      <dgm:prSet/>
      <dgm:spPr/>
      <dgm:t>
        <a:bodyPr/>
        <a:lstStyle/>
        <a:p>
          <a:endParaRPr lang="en-GB"/>
        </a:p>
      </dgm:t>
    </dgm:pt>
    <dgm:pt modelId="{17B6A8C0-F8BD-4493-9332-78FA942CEE93}">
      <dgm:prSet phldrT="[Text]" custT="1"/>
      <dgm:spPr>
        <a:solidFill>
          <a:srgbClr val="FED692">
            <a:alpha val="89804"/>
          </a:srgbClr>
        </a:solidFill>
        <a:ln>
          <a:solidFill>
            <a:schemeClr val="bg1">
              <a:alpha val="90000"/>
            </a:schemeClr>
          </a:solidFill>
        </a:ln>
      </dgm:spPr>
      <dgm:t>
        <a:bodyPr/>
        <a:lstStyle/>
        <a:p>
          <a:r>
            <a:rPr lang="en-GB" sz="1600" dirty="0" smtClean="0"/>
            <a:t>Emergency barring orders</a:t>
          </a:r>
          <a:endParaRPr lang="en-GB" sz="1600" dirty="0"/>
        </a:p>
      </dgm:t>
    </dgm:pt>
    <dgm:pt modelId="{D3974FD9-3A21-4C81-9CDA-3AF3E044932E}" type="sibTrans" cxnId="{43028692-ED5F-4511-9E21-BD3B5EC354A1}">
      <dgm:prSet/>
      <dgm:spPr/>
      <dgm:t>
        <a:bodyPr/>
        <a:lstStyle/>
        <a:p>
          <a:endParaRPr lang="en-GB"/>
        </a:p>
      </dgm:t>
    </dgm:pt>
    <dgm:pt modelId="{214B107B-8B03-4618-A3EC-CA29CA69B105}" type="parTrans" cxnId="{43028692-ED5F-4511-9E21-BD3B5EC354A1}">
      <dgm:prSet/>
      <dgm:spPr/>
      <dgm:t>
        <a:bodyPr/>
        <a:lstStyle/>
        <a:p>
          <a:endParaRPr lang="en-GB"/>
        </a:p>
      </dgm:t>
    </dgm:pt>
    <dgm:pt modelId="{F00C1728-3983-4B5A-BB40-1E0BDE664AB8}" type="pres">
      <dgm:prSet presAssocID="{62F60D58-56FA-4A87-B035-17814342A786}" presName="Name0" presStyleCnt="0">
        <dgm:presLayoutVars>
          <dgm:dir/>
          <dgm:animLvl val="lvl"/>
          <dgm:resizeHandles val="exact"/>
        </dgm:presLayoutVars>
      </dgm:prSet>
      <dgm:spPr/>
      <dgm:t>
        <a:bodyPr/>
        <a:lstStyle/>
        <a:p>
          <a:endParaRPr lang="fr-LU"/>
        </a:p>
      </dgm:t>
    </dgm:pt>
    <dgm:pt modelId="{9CCA569F-8777-400D-87AE-1CE03512A954}" type="pres">
      <dgm:prSet presAssocID="{199FCAFA-98AA-4DFD-89DC-4F594EE65639}" presName="linNode" presStyleCnt="0"/>
      <dgm:spPr/>
    </dgm:pt>
    <dgm:pt modelId="{16EA804C-AA8A-4EF9-8625-6940D7E6A315}" type="pres">
      <dgm:prSet presAssocID="{199FCAFA-98AA-4DFD-89DC-4F594EE65639}" presName="parentText" presStyleLbl="node1" presStyleIdx="0" presStyleCnt="3">
        <dgm:presLayoutVars>
          <dgm:chMax val="1"/>
          <dgm:bulletEnabled val="1"/>
        </dgm:presLayoutVars>
      </dgm:prSet>
      <dgm:spPr/>
      <dgm:t>
        <a:bodyPr/>
        <a:lstStyle/>
        <a:p>
          <a:endParaRPr lang="en-GB"/>
        </a:p>
      </dgm:t>
    </dgm:pt>
    <dgm:pt modelId="{79B85A6A-EA6F-48D0-AD5C-4D2A857AF036}" type="pres">
      <dgm:prSet presAssocID="{199FCAFA-98AA-4DFD-89DC-4F594EE65639}" presName="descendantText" presStyleLbl="alignAccFollowNode1" presStyleIdx="0" presStyleCnt="3" custScaleY="189240">
        <dgm:presLayoutVars>
          <dgm:bulletEnabled val="1"/>
        </dgm:presLayoutVars>
      </dgm:prSet>
      <dgm:spPr/>
      <dgm:t>
        <a:bodyPr/>
        <a:lstStyle/>
        <a:p>
          <a:endParaRPr lang="en-GB"/>
        </a:p>
      </dgm:t>
    </dgm:pt>
    <dgm:pt modelId="{05942CE9-6FDD-496A-9302-09B33865F5E9}" type="pres">
      <dgm:prSet presAssocID="{56B72C33-8DDD-4116-856B-88295AFE7C1B}" presName="sp" presStyleCnt="0"/>
      <dgm:spPr/>
    </dgm:pt>
    <dgm:pt modelId="{E857CD8A-5C25-4C19-9079-E980DB016919}" type="pres">
      <dgm:prSet presAssocID="{A985C25C-C1F4-4958-A55F-6622EB80B212}" presName="linNode" presStyleCnt="0"/>
      <dgm:spPr/>
    </dgm:pt>
    <dgm:pt modelId="{4FF12833-F087-4501-896B-6BB428B11BD7}" type="pres">
      <dgm:prSet presAssocID="{A985C25C-C1F4-4958-A55F-6622EB80B212}" presName="parentText" presStyleLbl="node1" presStyleIdx="1" presStyleCnt="3">
        <dgm:presLayoutVars>
          <dgm:chMax val="1"/>
          <dgm:bulletEnabled val="1"/>
        </dgm:presLayoutVars>
      </dgm:prSet>
      <dgm:spPr/>
      <dgm:t>
        <a:bodyPr/>
        <a:lstStyle/>
        <a:p>
          <a:endParaRPr lang="fr-LU"/>
        </a:p>
      </dgm:t>
    </dgm:pt>
    <dgm:pt modelId="{A3EE0AC7-A387-443A-B0AB-8FB91B934AFC}" type="pres">
      <dgm:prSet presAssocID="{A985C25C-C1F4-4958-A55F-6622EB80B212}" presName="descendantText" presStyleLbl="alignAccFollowNode1" presStyleIdx="1" presStyleCnt="3" custScaleY="99608">
        <dgm:presLayoutVars>
          <dgm:bulletEnabled val="1"/>
        </dgm:presLayoutVars>
      </dgm:prSet>
      <dgm:spPr/>
      <dgm:t>
        <a:bodyPr/>
        <a:lstStyle/>
        <a:p>
          <a:endParaRPr lang="en-GB"/>
        </a:p>
      </dgm:t>
    </dgm:pt>
    <dgm:pt modelId="{C5CF96DD-8CA9-4D67-B031-64EEC23E06C4}" type="pres">
      <dgm:prSet presAssocID="{5F1F79E8-DB84-4D0D-9947-5D5FF1139393}" presName="sp" presStyleCnt="0"/>
      <dgm:spPr/>
    </dgm:pt>
    <dgm:pt modelId="{7AA1EC02-E3D4-4201-BEB0-BDA2AC0EEE4C}" type="pres">
      <dgm:prSet presAssocID="{8D6B886A-6230-409C-91F2-F59A679ABE21}" presName="linNode" presStyleCnt="0"/>
      <dgm:spPr/>
    </dgm:pt>
    <dgm:pt modelId="{D8CAFA4F-5CD2-4A6F-BC65-3F6FE3786DAE}" type="pres">
      <dgm:prSet presAssocID="{8D6B886A-6230-409C-91F2-F59A679ABE21}" presName="parentText" presStyleLbl="node1" presStyleIdx="2" presStyleCnt="3">
        <dgm:presLayoutVars>
          <dgm:chMax val="1"/>
          <dgm:bulletEnabled val="1"/>
        </dgm:presLayoutVars>
      </dgm:prSet>
      <dgm:spPr/>
      <dgm:t>
        <a:bodyPr/>
        <a:lstStyle/>
        <a:p>
          <a:endParaRPr lang="fr-LU"/>
        </a:p>
      </dgm:t>
    </dgm:pt>
    <dgm:pt modelId="{C82CEDCA-90DE-405E-B776-7931F2240925}" type="pres">
      <dgm:prSet presAssocID="{8D6B886A-6230-409C-91F2-F59A679ABE21}" presName="descendantText" presStyleLbl="alignAccFollowNode1" presStyleIdx="2" presStyleCnt="3" custScaleY="326740">
        <dgm:presLayoutVars>
          <dgm:bulletEnabled val="1"/>
        </dgm:presLayoutVars>
      </dgm:prSet>
      <dgm:spPr/>
      <dgm:t>
        <a:bodyPr/>
        <a:lstStyle/>
        <a:p>
          <a:endParaRPr lang="en-GB"/>
        </a:p>
      </dgm:t>
    </dgm:pt>
  </dgm:ptLst>
  <dgm:cxnLst>
    <dgm:cxn modelId="{C42724C2-FFBE-49F6-BA2E-315C3DA55D6E}" type="presOf" srcId="{A985C25C-C1F4-4958-A55F-6622EB80B212}" destId="{4FF12833-F087-4501-896B-6BB428B11BD7}" srcOrd="0" destOrd="0" presId="urn:microsoft.com/office/officeart/2005/8/layout/vList5"/>
    <dgm:cxn modelId="{40C93C58-1491-4F67-AA6F-7E1A6FCD7C2A}" srcId="{199FCAFA-98AA-4DFD-89DC-4F594EE65639}" destId="{F68749D2-5FC7-4E4D-A018-B527B129FEE8}" srcOrd="1" destOrd="0" parTransId="{07380171-E05C-4157-AAC5-D59B8C551D54}" sibTransId="{257967B9-5FF5-4DBF-A77B-3A0C8F185516}"/>
    <dgm:cxn modelId="{FD3DA80C-B34B-4757-9E0F-CE70ACCAA597}" type="presOf" srcId="{F68749D2-5FC7-4E4D-A018-B527B129FEE8}" destId="{79B85A6A-EA6F-48D0-AD5C-4D2A857AF036}" srcOrd="0" destOrd="1" presId="urn:microsoft.com/office/officeart/2005/8/layout/vList5"/>
    <dgm:cxn modelId="{728AF3CC-C0C2-4076-ACC2-73D00A627CEB}" type="presOf" srcId="{199FCAFA-98AA-4DFD-89DC-4F594EE65639}" destId="{16EA804C-AA8A-4EF9-8625-6940D7E6A315}" srcOrd="0" destOrd="0" presId="urn:microsoft.com/office/officeart/2005/8/layout/vList5"/>
    <dgm:cxn modelId="{F5AE7FE8-B022-4788-AE69-7A5206829F11}" type="presOf" srcId="{08A7A3AE-419B-4225-A774-C9C75866B200}" destId="{79B85A6A-EA6F-48D0-AD5C-4D2A857AF036}" srcOrd="0" destOrd="4" presId="urn:microsoft.com/office/officeart/2005/8/layout/vList5"/>
    <dgm:cxn modelId="{5B064824-0D66-4A9C-A66C-9E40A5F2EB44}" srcId="{62F60D58-56FA-4A87-B035-17814342A786}" destId="{199FCAFA-98AA-4DFD-89DC-4F594EE65639}" srcOrd="0" destOrd="0" parTransId="{EA5BC309-7843-4F0E-AB6A-DF5B810F9913}" sibTransId="{56B72C33-8DDD-4116-856B-88295AFE7C1B}"/>
    <dgm:cxn modelId="{458257FF-08EB-47BB-9B30-653A9A0F4F7E}" type="presOf" srcId="{74A07146-30FD-4444-8577-1162901A5173}" destId="{C82CEDCA-90DE-405E-B776-7931F2240925}" srcOrd="0" destOrd="0" presId="urn:microsoft.com/office/officeart/2005/8/layout/vList5"/>
    <dgm:cxn modelId="{6FAA1D90-C034-40C5-9ACC-4EF105159D3E}" type="presOf" srcId="{82E45BB1-EC40-4120-A6E9-0FE32BAA1CC1}" destId="{A3EE0AC7-A387-443A-B0AB-8FB91B934AFC}" srcOrd="0" destOrd="2" presId="urn:microsoft.com/office/officeart/2005/8/layout/vList5"/>
    <dgm:cxn modelId="{CA1970C7-1B8F-4CCB-A1C6-F7177CFFD8DD}" srcId="{8D6B886A-6230-409C-91F2-F59A679ABE21}" destId="{B8487045-CF0F-4B57-966C-53B65931CE51}" srcOrd="2" destOrd="0" parTransId="{100564FA-3869-4FF8-8C71-B71480460E02}" sibTransId="{B1F05943-3E42-44F5-976B-F15E1D6A843B}"/>
    <dgm:cxn modelId="{094FBAE0-FDB6-4B18-9092-565E11945A42}" type="presOf" srcId="{2546A2D6-CA41-46F8-89CB-932C60854F9F}" destId="{A3EE0AC7-A387-443A-B0AB-8FB91B934AFC}" srcOrd="0" destOrd="1" presId="urn:microsoft.com/office/officeart/2005/8/layout/vList5"/>
    <dgm:cxn modelId="{C1694E58-86D0-4501-997C-B973DAEA2CA2}" srcId="{199FCAFA-98AA-4DFD-89DC-4F594EE65639}" destId="{E1A2B1E0-1FB3-4D5E-B15D-E8B70F7ABE7E}" srcOrd="2" destOrd="0" parTransId="{CA62F053-A017-48A0-BC01-0172857EC437}" sibTransId="{FDF4E539-821A-4CDF-B21C-230A1FCA89E3}"/>
    <dgm:cxn modelId="{4196711D-ECDA-449B-A0B5-FB655426AB0A}" type="presOf" srcId="{73D8A96A-2D51-45E3-BE06-119E56C303A4}" destId="{79B85A6A-EA6F-48D0-AD5C-4D2A857AF036}" srcOrd="0" destOrd="0" presId="urn:microsoft.com/office/officeart/2005/8/layout/vList5"/>
    <dgm:cxn modelId="{4F9D675E-CD34-46E1-B6FC-78EC2316BDE9}" type="presOf" srcId="{62F60D58-56FA-4A87-B035-17814342A786}" destId="{F00C1728-3983-4B5A-BB40-1E0BDE664AB8}" srcOrd="0" destOrd="0" presId="urn:microsoft.com/office/officeart/2005/8/layout/vList5"/>
    <dgm:cxn modelId="{ABA1A92C-83BF-4569-B44A-0B7A5BA24B06}" srcId="{62F60D58-56FA-4A87-B035-17814342A786}" destId="{8D6B886A-6230-409C-91F2-F59A679ABE21}" srcOrd="2" destOrd="0" parTransId="{5A3C6E9B-4D94-4308-A1FC-867046B724E9}" sibTransId="{36CE3714-E7F3-4F0D-A3E3-7E43055ACA8C}"/>
    <dgm:cxn modelId="{27942E2A-41F3-46CE-B3BB-DC67866B3420}" type="presOf" srcId="{6B36FCD0-DC72-46F1-BB49-77DC14A68FFC}" destId="{C82CEDCA-90DE-405E-B776-7931F2240925}" srcOrd="0" destOrd="4" presId="urn:microsoft.com/office/officeart/2005/8/layout/vList5"/>
    <dgm:cxn modelId="{E277879D-6132-4352-B338-D9642FFE8D90}" type="presOf" srcId="{E1A2B1E0-1FB3-4D5E-B15D-E8B70F7ABE7E}" destId="{79B85A6A-EA6F-48D0-AD5C-4D2A857AF036}" srcOrd="0" destOrd="2" presId="urn:microsoft.com/office/officeart/2005/8/layout/vList5"/>
    <dgm:cxn modelId="{D3D3FCF9-7945-4F76-B008-DA8182F3C951}" srcId="{8D6B886A-6230-409C-91F2-F59A679ABE21}" destId="{5226D645-A691-4DFF-B005-02CAE7E8E1C7}" srcOrd="3" destOrd="0" parTransId="{1A0E18AF-A355-4B3D-AF9B-C341FD316896}" sibTransId="{ECB27043-1D89-41F0-AB04-EEC25E37DF28}"/>
    <dgm:cxn modelId="{E1E23C85-F009-464A-8ADF-99A42FBD3E7B}" type="presOf" srcId="{5226D645-A691-4DFF-B005-02CAE7E8E1C7}" destId="{C82CEDCA-90DE-405E-B776-7931F2240925}" srcOrd="0" destOrd="3" presId="urn:microsoft.com/office/officeart/2005/8/layout/vList5"/>
    <dgm:cxn modelId="{DBB27A39-C6E2-4F6B-B8B5-14EF8AD7DAD1}" srcId="{8D6B886A-6230-409C-91F2-F59A679ABE21}" destId="{74A07146-30FD-4444-8577-1162901A5173}" srcOrd="0" destOrd="0" parTransId="{27D3EC4A-3C20-4CC4-9C18-19C1530731B0}" sibTransId="{1A704450-EB18-4BA1-A6AB-09D4F02B7D98}"/>
    <dgm:cxn modelId="{5338C5D1-0B7A-4C3D-AC9F-922E84A6000A}" srcId="{8D6B886A-6230-409C-91F2-F59A679ABE21}" destId="{6B36FCD0-DC72-46F1-BB49-77DC14A68FFC}" srcOrd="4" destOrd="0" parTransId="{93B8FF41-CC1A-408A-A825-04495B4C5874}" sibTransId="{343FACA1-9D24-4D3B-88D0-E715E8B8FBEC}"/>
    <dgm:cxn modelId="{E5191144-AFAF-4FF2-9ACF-E6CDE0AA506D}" srcId="{199FCAFA-98AA-4DFD-89DC-4F594EE65639}" destId="{08A7A3AE-419B-4225-A774-C9C75866B200}" srcOrd="4" destOrd="0" parTransId="{67721B20-8B77-4D6B-93BA-2A97090248D2}" sibTransId="{119B630F-977C-48C0-AF48-0EDC3D600DC7}"/>
    <dgm:cxn modelId="{A6A8768D-881E-456E-8582-D205E974DF4D}" type="presOf" srcId="{8D6B886A-6230-409C-91F2-F59A679ABE21}" destId="{D8CAFA4F-5CD2-4A6F-BC65-3F6FE3786DAE}" srcOrd="0" destOrd="0" presId="urn:microsoft.com/office/officeart/2005/8/layout/vList5"/>
    <dgm:cxn modelId="{56B2460A-54B2-4D2A-B844-BDF5C1C68AD2}" type="presOf" srcId="{B8487045-CF0F-4B57-966C-53B65931CE51}" destId="{C82CEDCA-90DE-405E-B776-7931F2240925}" srcOrd="0" destOrd="2" presId="urn:microsoft.com/office/officeart/2005/8/layout/vList5"/>
    <dgm:cxn modelId="{D5B4F904-9882-40DE-AC54-240F83F76A38}" srcId="{A985C25C-C1F4-4958-A55F-6622EB80B212}" destId="{2546A2D6-CA41-46F8-89CB-932C60854F9F}" srcOrd="1" destOrd="0" parTransId="{DEC7BFC5-B3CF-4F97-AFD8-956BE9D4C6AC}" sibTransId="{4E65AE3F-A04C-46BE-80B0-B9800E5401E5}"/>
    <dgm:cxn modelId="{093F7426-CC28-44F0-A526-7CFA4937ACAE}" type="presOf" srcId="{321F66F8-4F8E-47FE-A397-28DE8B6A8DFA}" destId="{79B85A6A-EA6F-48D0-AD5C-4D2A857AF036}" srcOrd="0" destOrd="3" presId="urn:microsoft.com/office/officeart/2005/8/layout/vList5"/>
    <dgm:cxn modelId="{CC127742-0DDE-42CF-8117-7AEBAF73D579}" srcId="{8D6B886A-6230-409C-91F2-F59A679ABE21}" destId="{E4BAD530-5751-4330-BA07-272FDBE3627D}" srcOrd="1" destOrd="0" parTransId="{9212C6BD-936C-41C7-A464-4C38908C965B}" sibTransId="{100AD01A-4D6F-4D86-8F6C-3D9E8E7C5D04}"/>
    <dgm:cxn modelId="{19688C63-BC17-485E-86E8-E45DED7B492A}" type="presOf" srcId="{E4BAD530-5751-4330-BA07-272FDBE3627D}" destId="{C82CEDCA-90DE-405E-B776-7931F2240925}" srcOrd="0" destOrd="1" presId="urn:microsoft.com/office/officeart/2005/8/layout/vList5"/>
    <dgm:cxn modelId="{2B823C42-9BDD-45B8-AA03-53395F2991EF}" srcId="{62F60D58-56FA-4A87-B035-17814342A786}" destId="{A985C25C-C1F4-4958-A55F-6622EB80B212}" srcOrd="1" destOrd="0" parTransId="{AD9E5901-3991-450E-8D40-11EEDC7E40B6}" sibTransId="{5F1F79E8-DB84-4D0D-9947-5D5FF1139393}"/>
    <dgm:cxn modelId="{28F58CD7-D415-40E6-8563-B038F8BBC9EB}" type="presOf" srcId="{17B6A8C0-F8BD-4493-9332-78FA942CEE93}" destId="{A3EE0AC7-A387-443A-B0AB-8FB91B934AFC}" srcOrd="0" destOrd="0" presId="urn:microsoft.com/office/officeart/2005/8/layout/vList5"/>
    <dgm:cxn modelId="{43028692-ED5F-4511-9E21-BD3B5EC354A1}" srcId="{A985C25C-C1F4-4958-A55F-6622EB80B212}" destId="{17B6A8C0-F8BD-4493-9332-78FA942CEE93}" srcOrd="0" destOrd="0" parTransId="{214B107B-8B03-4618-A3EC-CA29CA69B105}" sibTransId="{D3974FD9-3A21-4C81-9CDA-3AF3E044932E}"/>
    <dgm:cxn modelId="{F13DD0A1-74C8-4484-B6AA-FBDD4190C122}" srcId="{199FCAFA-98AA-4DFD-89DC-4F594EE65639}" destId="{73D8A96A-2D51-45E3-BE06-119E56C303A4}" srcOrd="0" destOrd="0" parTransId="{C661AC2E-7D6D-4ABA-96B4-64FDCAC245C2}" sibTransId="{43C7EFCF-10B7-4BE1-B2E9-EC3919FE9AAA}"/>
    <dgm:cxn modelId="{6C99872F-4A6D-4E2E-A609-39349945CC73}" srcId="{199FCAFA-98AA-4DFD-89DC-4F594EE65639}" destId="{321F66F8-4F8E-47FE-A397-28DE8B6A8DFA}" srcOrd="3" destOrd="0" parTransId="{BD1F3582-D7D4-4504-BC55-4569CEF0C04A}" sibTransId="{77570913-0431-4ADD-AAEA-D72C89080AE7}"/>
    <dgm:cxn modelId="{6D29928B-4F62-4D68-ADA2-E256F20683FD}" srcId="{A985C25C-C1F4-4958-A55F-6622EB80B212}" destId="{82E45BB1-EC40-4120-A6E9-0FE32BAA1CC1}" srcOrd="2" destOrd="0" parTransId="{91217A3E-9DA5-4ACE-A9CD-3D6F5F47734B}" sibTransId="{6773C320-0924-4ABA-ADF3-3B7CE63C5B23}"/>
    <dgm:cxn modelId="{E4771826-92DF-4039-861A-82FE1CA15080}" type="presParOf" srcId="{F00C1728-3983-4B5A-BB40-1E0BDE664AB8}" destId="{9CCA569F-8777-400D-87AE-1CE03512A954}" srcOrd="0" destOrd="0" presId="urn:microsoft.com/office/officeart/2005/8/layout/vList5"/>
    <dgm:cxn modelId="{2014BDC6-7259-4A1E-B934-59B052CADF6F}" type="presParOf" srcId="{9CCA569F-8777-400D-87AE-1CE03512A954}" destId="{16EA804C-AA8A-4EF9-8625-6940D7E6A315}" srcOrd="0" destOrd="0" presId="urn:microsoft.com/office/officeart/2005/8/layout/vList5"/>
    <dgm:cxn modelId="{DADDBFE4-2AC4-47F1-9071-27FD4B289DA5}" type="presParOf" srcId="{9CCA569F-8777-400D-87AE-1CE03512A954}" destId="{79B85A6A-EA6F-48D0-AD5C-4D2A857AF036}" srcOrd="1" destOrd="0" presId="urn:microsoft.com/office/officeart/2005/8/layout/vList5"/>
    <dgm:cxn modelId="{AB7D29F7-4E13-443C-A0AB-03AD4BB706D7}" type="presParOf" srcId="{F00C1728-3983-4B5A-BB40-1E0BDE664AB8}" destId="{05942CE9-6FDD-496A-9302-09B33865F5E9}" srcOrd="1" destOrd="0" presId="urn:microsoft.com/office/officeart/2005/8/layout/vList5"/>
    <dgm:cxn modelId="{8EE88DF9-8F79-4B7E-88F4-3CCBFE606A7E}" type="presParOf" srcId="{F00C1728-3983-4B5A-BB40-1E0BDE664AB8}" destId="{E857CD8A-5C25-4C19-9079-E980DB016919}" srcOrd="2" destOrd="0" presId="urn:microsoft.com/office/officeart/2005/8/layout/vList5"/>
    <dgm:cxn modelId="{1E79C767-7812-42E3-9802-A0DEE67E0028}" type="presParOf" srcId="{E857CD8A-5C25-4C19-9079-E980DB016919}" destId="{4FF12833-F087-4501-896B-6BB428B11BD7}" srcOrd="0" destOrd="0" presId="urn:microsoft.com/office/officeart/2005/8/layout/vList5"/>
    <dgm:cxn modelId="{19FF25EA-D804-49C1-B715-98256EA5929E}" type="presParOf" srcId="{E857CD8A-5C25-4C19-9079-E980DB016919}" destId="{A3EE0AC7-A387-443A-B0AB-8FB91B934AFC}" srcOrd="1" destOrd="0" presId="urn:microsoft.com/office/officeart/2005/8/layout/vList5"/>
    <dgm:cxn modelId="{1811CD9F-8956-45B9-A1A7-FB7D4A56F703}" type="presParOf" srcId="{F00C1728-3983-4B5A-BB40-1E0BDE664AB8}" destId="{C5CF96DD-8CA9-4D67-B031-64EEC23E06C4}" srcOrd="3" destOrd="0" presId="urn:microsoft.com/office/officeart/2005/8/layout/vList5"/>
    <dgm:cxn modelId="{61E1B20D-D508-40D8-983C-1377737DBD10}" type="presParOf" srcId="{F00C1728-3983-4B5A-BB40-1E0BDE664AB8}" destId="{7AA1EC02-E3D4-4201-BEB0-BDA2AC0EEE4C}" srcOrd="4" destOrd="0" presId="urn:microsoft.com/office/officeart/2005/8/layout/vList5"/>
    <dgm:cxn modelId="{E209A1D8-C8F3-45D6-B57D-EC5E8C4E77E2}" type="presParOf" srcId="{7AA1EC02-E3D4-4201-BEB0-BDA2AC0EEE4C}" destId="{D8CAFA4F-5CD2-4A6F-BC65-3F6FE3786DAE}" srcOrd="0" destOrd="0" presId="urn:microsoft.com/office/officeart/2005/8/layout/vList5"/>
    <dgm:cxn modelId="{040EC74B-B9BB-428B-AFB5-23FA948D8394}" type="presParOf" srcId="{7AA1EC02-E3D4-4201-BEB0-BDA2AC0EEE4C}" destId="{C82CEDCA-90DE-405E-B776-7931F224092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68FFA7-709B-4A78-840A-8D2450C42F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ECD6F3C4-834F-4878-9715-19E27222AE1E}">
      <dgm:prSet phldrT="[Text]" custT="1"/>
      <dgm:spPr>
        <a:solidFill>
          <a:srgbClr val="802528"/>
        </a:solidFill>
      </dgm:spPr>
      <dgm:t>
        <a:bodyPr/>
        <a:lstStyle/>
        <a:p>
          <a:r>
            <a:rPr lang="en-GB" sz="1600" dirty="0" smtClean="0"/>
            <a:t>Worldwide, intimate partner violence is the most common type of violence against women, affecting 30 </a:t>
          </a:r>
          <a:r>
            <a:rPr lang="en-GB" sz="1600" dirty="0" err="1" smtClean="0"/>
            <a:t>percent</a:t>
          </a:r>
          <a:r>
            <a:rPr lang="en-GB" sz="1600" dirty="0" smtClean="0"/>
            <a:t> of women</a:t>
          </a:r>
          <a:endParaRPr lang="en-GB" sz="1600" dirty="0"/>
        </a:p>
      </dgm:t>
    </dgm:pt>
    <dgm:pt modelId="{B8669269-3AC5-4950-85FB-1D016767AA87}" type="parTrans" cxnId="{ECECAD77-8CE6-44DD-90F3-12688A1D7B0B}">
      <dgm:prSet/>
      <dgm:spPr/>
      <dgm:t>
        <a:bodyPr/>
        <a:lstStyle/>
        <a:p>
          <a:endParaRPr lang="en-GB" sz="1600"/>
        </a:p>
      </dgm:t>
    </dgm:pt>
    <dgm:pt modelId="{CCCBAE5D-7691-45DC-A08B-912BDF5A9E1D}" type="sibTrans" cxnId="{ECECAD77-8CE6-44DD-90F3-12688A1D7B0B}">
      <dgm:prSet/>
      <dgm:spPr/>
      <dgm:t>
        <a:bodyPr/>
        <a:lstStyle/>
        <a:p>
          <a:endParaRPr lang="en-GB" sz="1600"/>
        </a:p>
      </dgm:t>
    </dgm:pt>
    <dgm:pt modelId="{94D3129B-2BD7-41CC-92EE-AA95220E01BA}">
      <dgm:prSet phldrT="[Text]" custT="1"/>
      <dgm:spPr>
        <a:solidFill>
          <a:srgbClr val="802528"/>
        </a:solidFill>
      </dgm:spPr>
      <dgm:t>
        <a:bodyPr/>
        <a:lstStyle/>
        <a:p>
          <a:r>
            <a:rPr lang="en-GB" sz="1600" dirty="0" smtClean="0"/>
            <a:t>Approximately 100 to 140 million girls and women in the world have experienced female genital mutilation</a:t>
          </a:r>
          <a:endParaRPr lang="en-GB" sz="1600" dirty="0"/>
        </a:p>
      </dgm:t>
    </dgm:pt>
    <dgm:pt modelId="{7EC90212-DE16-4DFE-9BF4-0FEE428053D2}" type="parTrans" cxnId="{272FC76D-1259-462B-B445-E366FC517DA2}">
      <dgm:prSet/>
      <dgm:spPr/>
      <dgm:t>
        <a:bodyPr/>
        <a:lstStyle/>
        <a:p>
          <a:endParaRPr lang="en-GB" sz="1600"/>
        </a:p>
      </dgm:t>
    </dgm:pt>
    <dgm:pt modelId="{C6A6666F-927B-4FDF-9090-56FF3F595747}" type="sibTrans" cxnId="{272FC76D-1259-462B-B445-E366FC517DA2}">
      <dgm:prSet/>
      <dgm:spPr/>
      <dgm:t>
        <a:bodyPr/>
        <a:lstStyle/>
        <a:p>
          <a:endParaRPr lang="en-GB" sz="1600"/>
        </a:p>
      </dgm:t>
    </dgm:pt>
    <dgm:pt modelId="{70455CF6-FC14-4A90-B323-5C3AAD48BC9D}">
      <dgm:prSet phldrT="[Text]" custT="1"/>
      <dgm:spPr>
        <a:solidFill>
          <a:srgbClr val="802528"/>
        </a:solidFill>
      </dgm:spPr>
      <dgm:t>
        <a:bodyPr/>
        <a:lstStyle/>
        <a:p>
          <a:r>
            <a:rPr lang="en-GB" sz="1600" dirty="0" smtClean="0"/>
            <a:t>Across member states of the </a:t>
          </a:r>
          <a:r>
            <a:rPr lang="en-GB" sz="1600" dirty="0" err="1" smtClean="0"/>
            <a:t>CoE</a:t>
          </a:r>
          <a:r>
            <a:rPr lang="en-GB" sz="1600" dirty="0" smtClean="0"/>
            <a:t>, 20-25 </a:t>
          </a:r>
          <a:r>
            <a:rPr lang="en-GB" sz="1600" dirty="0" err="1" smtClean="0"/>
            <a:t>percent</a:t>
          </a:r>
          <a:r>
            <a:rPr lang="en-GB" sz="1600" dirty="0" smtClean="0"/>
            <a:t> of all women have experienced physical violence at least once during their adult lives and more than 10 </a:t>
          </a:r>
          <a:r>
            <a:rPr lang="en-GB" sz="1600" dirty="0" err="1" smtClean="0"/>
            <a:t>percent</a:t>
          </a:r>
          <a:r>
            <a:rPr lang="en-GB" sz="1600" dirty="0" smtClean="0"/>
            <a:t> have suffered sexual violence involving the use of force </a:t>
          </a:r>
          <a:endParaRPr lang="en-GB" sz="1600" dirty="0"/>
        </a:p>
      </dgm:t>
    </dgm:pt>
    <dgm:pt modelId="{5E6006C8-0AFB-40CB-85B6-8C2135A8F3F9}" type="parTrans" cxnId="{DAB41AEE-BBDB-4445-BFF4-4566EA0B5212}">
      <dgm:prSet/>
      <dgm:spPr/>
      <dgm:t>
        <a:bodyPr/>
        <a:lstStyle/>
        <a:p>
          <a:endParaRPr lang="en-GB" sz="1600"/>
        </a:p>
      </dgm:t>
    </dgm:pt>
    <dgm:pt modelId="{3DB6B199-41D1-454D-828A-267374A39CB4}" type="sibTrans" cxnId="{DAB41AEE-BBDB-4445-BFF4-4566EA0B5212}">
      <dgm:prSet/>
      <dgm:spPr/>
      <dgm:t>
        <a:bodyPr/>
        <a:lstStyle/>
        <a:p>
          <a:endParaRPr lang="en-GB" sz="1600"/>
        </a:p>
      </dgm:t>
    </dgm:pt>
    <dgm:pt modelId="{A1CAB772-E2F1-419D-8146-1150925CC089}">
      <dgm:prSet phldrT="[Text]" custT="1"/>
      <dgm:spPr>
        <a:solidFill>
          <a:srgbClr val="802528"/>
        </a:solidFill>
      </dgm:spPr>
      <dgm:t>
        <a:bodyPr/>
        <a:lstStyle/>
        <a:p>
          <a:r>
            <a:rPr lang="en-GB" sz="1600" dirty="0" smtClean="0"/>
            <a:t>12-15 </a:t>
          </a:r>
          <a:r>
            <a:rPr lang="en-GB" sz="1600" dirty="0" err="1" smtClean="0"/>
            <a:t>percent</a:t>
          </a:r>
          <a:r>
            <a:rPr lang="en-GB" sz="1600" dirty="0" smtClean="0"/>
            <a:t> of European women over 16 suffer domestic abuse in a relationship</a:t>
          </a:r>
          <a:endParaRPr lang="en-GB" sz="1600" dirty="0"/>
        </a:p>
      </dgm:t>
    </dgm:pt>
    <dgm:pt modelId="{A0CDD142-90AC-4D92-876F-A27547471D9F}" type="parTrans" cxnId="{7D3846D0-ABB9-4AAA-8724-8EF147CF9A58}">
      <dgm:prSet/>
      <dgm:spPr/>
      <dgm:t>
        <a:bodyPr/>
        <a:lstStyle/>
        <a:p>
          <a:endParaRPr lang="en-GB" sz="1600"/>
        </a:p>
      </dgm:t>
    </dgm:pt>
    <dgm:pt modelId="{429891C8-7C88-4364-A374-E9DC445B381B}" type="sibTrans" cxnId="{7D3846D0-ABB9-4AAA-8724-8EF147CF9A58}">
      <dgm:prSet/>
      <dgm:spPr/>
      <dgm:t>
        <a:bodyPr/>
        <a:lstStyle/>
        <a:p>
          <a:endParaRPr lang="en-GB" sz="1600"/>
        </a:p>
      </dgm:t>
    </dgm:pt>
    <dgm:pt modelId="{C18B8768-4CF2-4F2D-86C0-240514E52777}">
      <dgm:prSet phldrT="[Text]" custT="1"/>
      <dgm:spPr>
        <a:solidFill>
          <a:srgbClr val="802528"/>
        </a:solidFill>
      </dgm:spPr>
      <dgm:t>
        <a:bodyPr/>
        <a:lstStyle/>
        <a:p>
          <a:r>
            <a:rPr lang="en-GB" sz="1600" dirty="0" smtClean="0"/>
            <a:t>Between 40 – 50 </a:t>
          </a:r>
          <a:r>
            <a:rPr lang="en-GB" sz="1600" dirty="0" err="1" smtClean="0"/>
            <a:t>percent</a:t>
          </a:r>
          <a:r>
            <a:rPr lang="en-GB" sz="1600" dirty="0" smtClean="0"/>
            <a:t> of women in EU countries experience unwanted sexual advancements, physical contact or other forms of sexual harassment in their workplace</a:t>
          </a:r>
          <a:endParaRPr lang="en-GB" sz="1600" dirty="0"/>
        </a:p>
      </dgm:t>
    </dgm:pt>
    <dgm:pt modelId="{9FFE3FF1-025D-4096-8CA2-3BA6B191CFED}" type="parTrans" cxnId="{C2208066-2C23-47E1-BF18-C68CE09CFE43}">
      <dgm:prSet/>
      <dgm:spPr/>
      <dgm:t>
        <a:bodyPr/>
        <a:lstStyle/>
        <a:p>
          <a:endParaRPr lang="en-GB" sz="1600"/>
        </a:p>
      </dgm:t>
    </dgm:pt>
    <dgm:pt modelId="{30A4DD55-A348-42DF-A4B0-A1AF6C7047B8}" type="sibTrans" cxnId="{C2208066-2C23-47E1-BF18-C68CE09CFE43}">
      <dgm:prSet/>
      <dgm:spPr/>
      <dgm:t>
        <a:bodyPr/>
        <a:lstStyle/>
        <a:p>
          <a:endParaRPr lang="en-GB" sz="1600"/>
        </a:p>
      </dgm:t>
    </dgm:pt>
    <dgm:pt modelId="{86E45149-63E1-428E-8FEF-4B54BA2A3A08}" type="pres">
      <dgm:prSet presAssocID="{0068FFA7-709B-4A78-840A-8D2450C42F87}" presName="linear" presStyleCnt="0">
        <dgm:presLayoutVars>
          <dgm:dir/>
          <dgm:animLvl val="lvl"/>
          <dgm:resizeHandles val="exact"/>
        </dgm:presLayoutVars>
      </dgm:prSet>
      <dgm:spPr/>
      <dgm:t>
        <a:bodyPr/>
        <a:lstStyle/>
        <a:p>
          <a:endParaRPr lang="fr-LU"/>
        </a:p>
      </dgm:t>
    </dgm:pt>
    <dgm:pt modelId="{AFD6E0AB-5A23-4D49-8548-C83A7CFA2DBB}" type="pres">
      <dgm:prSet presAssocID="{ECD6F3C4-834F-4878-9715-19E27222AE1E}" presName="parentLin" presStyleCnt="0"/>
      <dgm:spPr/>
    </dgm:pt>
    <dgm:pt modelId="{958E6C81-F3B2-486C-88A6-46BA12D226C4}" type="pres">
      <dgm:prSet presAssocID="{ECD6F3C4-834F-4878-9715-19E27222AE1E}" presName="parentLeftMargin" presStyleLbl="node1" presStyleIdx="0" presStyleCnt="5"/>
      <dgm:spPr/>
      <dgm:t>
        <a:bodyPr/>
        <a:lstStyle/>
        <a:p>
          <a:endParaRPr lang="fr-LU"/>
        </a:p>
      </dgm:t>
    </dgm:pt>
    <dgm:pt modelId="{4BB03DD6-2ECE-4EB3-9808-A9F4BCABA9F8}" type="pres">
      <dgm:prSet presAssocID="{ECD6F3C4-834F-4878-9715-19E27222AE1E}" presName="parentText" presStyleLbl="node1" presStyleIdx="0" presStyleCnt="5" custScaleX="113582" custScaleY="79491" custLinFactNeighborY="17120">
        <dgm:presLayoutVars>
          <dgm:chMax val="0"/>
          <dgm:bulletEnabled val="1"/>
        </dgm:presLayoutVars>
      </dgm:prSet>
      <dgm:spPr/>
      <dgm:t>
        <a:bodyPr/>
        <a:lstStyle/>
        <a:p>
          <a:endParaRPr lang="en-GB"/>
        </a:p>
      </dgm:t>
    </dgm:pt>
    <dgm:pt modelId="{0FA28B44-4F5F-4B9C-A73E-E9106BFA3FF4}" type="pres">
      <dgm:prSet presAssocID="{ECD6F3C4-834F-4878-9715-19E27222AE1E}" presName="negativeSpace" presStyleCnt="0"/>
      <dgm:spPr/>
    </dgm:pt>
    <dgm:pt modelId="{6FFFD4D1-2A84-47E2-8C76-BB3390D6F54B}" type="pres">
      <dgm:prSet presAssocID="{ECD6F3C4-834F-4878-9715-19E27222AE1E}" presName="childText" presStyleLbl="conFgAcc1" presStyleIdx="0" presStyleCnt="5" custScaleX="80756">
        <dgm:presLayoutVars>
          <dgm:bulletEnabled val="1"/>
        </dgm:presLayoutVars>
      </dgm:prSet>
      <dgm:spPr>
        <a:ln>
          <a:solidFill>
            <a:srgbClr val="802528"/>
          </a:solidFill>
        </a:ln>
      </dgm:spPr>
      <dgm:t>
        <a:bodyPr/>
        <a:lstStyle/>
        <a:p>
          <a:endParaRPr lang="en-US"/>
        </a:p>
      </dgm:t>
    </dgm:pt>
    <dgm:pt modelId="{D7363EFA-B534-42C6-821F-FCB07590DEA9}" type="pres">
      <dgm:prSet presAssocID="{CCCBAE5D-7691-45DC-A08B-912BDF5A9E1D}" presName="spaceBetweenRectangles" presStyleCnt="0"/>
      <dgm:spPr/>
    </dgm:pt>
    <dgm:pt modelId="{21BD4F38-E5CF-40A7-9CFE-79718CF3C6F0}" type="pres">
      <dgm:prSet presAssocID="{94D3129B-2BD7-41CC-92EE-AA95220E01BA}" presName="parentLin" presStyleCnt="0"/>
      <dgm:spPr/>
    </dgm:pt>
    <dgm:pt modelId="{951B8C95-0C26-45E8-A599-A3BB3696F819}" type="pres">
      <dgm:prSet presAssocID="{94D3129B-2BD7-41CC-92EE-AA95220E01BA}" presName="parentLeftMargin" presStyleLbl="node1" presStyleIdx="0" presStyleCnt="5"/>
      <dgm:spPr/>
      <dgm:t>
        <a:bodyPr/>
        <a:lstStyle/>
        <a:p>
          <a:endParaRPr lang="fr-LU"/>
        </a:p>
      </dgm:t>
    </dgm:pt>
    <dgm:pt modelId="{CAD42E5E-7B43-4C14-BA8B-982E0D0E2B93}" type="pres">
      <dgm:prSet presAssocID="{94D3129B-2BD7-41CC-92EE-AA95220E01BA}" presName="parentText" presStyleLbl="node1" presStyleIdx="1" presStyleCnt="5" custScaleX="113582" custScaleY="79491">
        <dgm:presLayoutVars>
          <dgm:chMax val="0"/>
          <dgm:bulletEnabled val="1"/>
        </dgm:presLayoutVars>
      </dgm:prSet>
      <dgm:spPr/>
      <dgm:t>
        <a:bodyPr/>
        <a:lstStyle/>
        <a:p>
          <a:endParaRPr lang="en-GB"/>
        </a:p>
      </dgm:t>
    </dgm:pt>
    <dgm:pt modelId="{DEB55ED3-51C2-45C8-8C2B-68A77A590304}" type="pres">
      <dgm:prSet presAssocID="{94D3129B-2BD7-41CC-92EE-AA95220E01BA}" presName="negativeSpace" presStyleCnt="0"/>
      <dgm:spPr/>
    </dgm:pt>
    <dgm:pt modelId="{E66E0865-CD25-4832-B33F-E63454700A54}" type="pres">
      <dgm:prSet presAssocID="{94D3129B-2BD7-41CC-92EE-AA95220E01BA}" presName="childText" presStyleLbl="conFgAcc1" presStyleIdx="1" presStyleCnt="5" custScaleX="80756" custLinFactNeighborY="-74888">
        <dgm:presLayoutVars>
          <dgm:bulletEnabled val="1"/>
        </dgm:presLayoutVars>
      </dgm:prSet>
      <dgm:spPr>
        <a:ln>
          <a:solidFill>
            <a:srgbClr val="802528"/>
          </a:solidFill>
        </a:ln>
      </dgm:spPr>
      <dgm:t>
        <a:bodyPr/>
        <a:lstStyle/>
        <a:p>
          <a:endParaRPr lang="en-US"/>
        </a:p>
      </dgm:t>
    </dgm:pt>
    <dgm:pt modelId="{EBC33D58-958F-4737-B7C6-B19F6918D39C}" type="pres">
      <dgm:prSet presAssocID="{C6A6666F-927B-4FDF-9090-56FF3F595747}" presName="spaceBetweenRectangles" presStyleCnt="0"/>
      <dgm:spPr/>
    </dgm:pt>
    <dgm:pt modelId="{CA4A7C20-0E8A-4E73-B792-54758B2B700B}" type="pres">
      <dgm:prSet presAssocID="{70455CF6-FC14-4A90-B323-5C3AAD48BC9D}" presName="parentLin" presStyleCnt="0"/>
      <dgm:spPr/>
    </dgm:pt>
    <dgm:pt modelId="{837BBDE0-F0C7-4CB8-A22D-4E8E17755EC7}" type="pres">
      <dgm:prSet presAssocID="{70455CF6-FC14-4A90-B323-5C3AAD48BC9D}" presName="parentLeftMargin" presStyleLbl="node1" presStyleIdx="1" presStyleCnt="5"/>
      <dgm:spPr/>
      <dgm:t>
        <a:bodyPr/>
        <a:lstStyle/>
        <a:p>
          <a:endParaRPr lang="fr-LU"/>
        </a:p>
      </dgm:t>
    </dgm:pt>
    <dgm:pt modelId="{A3D9C67D-EFB3-40D8-9BC1-07B3667F6D71}" type="pres">
      <dgm:prSet presAssocID="{70455CF6-FC14-4A90-B323-5C3AAD48BC9D}" presName="parentText" presStyleLbl="node1" presStyleIdx="2" presStyleCnt="5" custScaleX="113582" custScaleY="125403" custLinFactNeighborY="-6848">
        <dgm:presLayoutVars>
          <dgm:chMax val="0"/>
          <dgm:bulletEnabled val="1"/>
        </dgm:presLayoutVars>
      </dgm:prSet>
      <dgm:spPr/>
      <dgm:t>
        <a:bodyPr/>
        <a:lstStyle/>
        <a:p>
          <a:endParaRPr lang="en-GB"/>
        </a:p>
      </dgm:t>
    </dgm:pt>
    <dgm:pt modelId="{605EA0E8-814F-45F8-9FCF-B934E71D0E32}" type="pres">
      <dgm:prSet presAssocID="{70455CF6-FC14-4A90-B323-5C3AAD48BC9D}" presName="negativeSpace" presStyleCnt="0"/>
      <dgm:spPr/>
    </dgm:pt>
    <dgm:pt modelId="{CE09DD36-E291-4DD6-B37F-3453700826D9}" type="pres">
      <dgm:prSet presAssocID="{70455CF6-FC14-4A90-B323-5C3AAD48BC9D}" presName="childText" presStyleLbl="conFgAcc1" presStyleIdx="2" presStyleCnt="5" custScaleX="80727" custScaleY="94734" custLinFactNeighborY="-37444">
        <dgm:presLayoutVars>
          <dgm:bulletEnabled val="1"/>
        </dgm:presLayoutVars>
      </dgm:prSet>
      <dgm:spPr>
        <a:ln>
          <a:solidFill>
            <a:srgbClr val="802528"/>
          </a:solidFill>
        </a:ln>
      </dgm:spPr>
      <dgm:t>
        <a:bodyPr/>
        <a:lstStyle/>
        <a:p>
          <a:endParaRPr lang="en-US"/>
        </a:p>
      </dgm:t>
    </dgm:pt>
    <dgm:pt modelId="{9F654B94-6A26-4553-861C-078F0CBF5CFB}" type="pres">
      <dgm:prSet presAssocID="{3DB6B199-41D1-454D-828A-267374A39CB4}" presName="spaceBetweenRectangles" presStyleCnt="0"/>
      <dgm:spPr/>
    </dgm:pt>
    <dgm:pt modelId="{E99A5F25-611F-4C83-AB7F-03ED24B5527C}" type="pres">
      <dgm:prSet presAssocID="{A1CAB772-E2F1-419D-8146-1150925CC089}" presName="parentLin" presStyleCnt="0"/>
      <dgm:spPr/>
    </dgm:pt>
    <dgm:pt modelId="{08CFE727-EFE9-46E8-8F03-2865BFF65286}" type="pres">
      <dgm:prSet presAssocID="{A1CAB772-E2F1-419D-8146-1150925CC089}" presName="parentLeftMargin" presStyleLbl="node1" presStyleIdx="2" presStyleCnt="5"/>
      <dgm:spPr/>
      <dgm:t>
        <a:bodyPr/>
        <a:lstStyle/>
        <a:p>
          <a:endParaRPr lang="fr-LU"/>
        </a:p>
      </dgm:t>
    </dgm:pt>
    <dgm:pt modelId="{AD64DA5E-B6E0-4CFF-9DF0-ACE885DFB126}" type="pres">
      <dgm:prSet presAssocID="{A1CAB772-E2F1-419D-8146-1150925CC089}" presName="parentText" presStyleLbl="node1" presStyleIdx="3" presStyleCnt="5" custScaleX="113582" custScaleY="79491" custLinFactNeighborY="-6848">
        <dgm:presLayoutVars>
          <dgm:chMax val="0"/>
          <dgm:bulletEnabled val="1"/>
        </dgm:presLayoutVars>
      </dgm:prSet>
      <dgm:spPr/>
      <dgm:t>
        <a:bodyPr/>
        <a:lstStyle/>
        <a:p>
          <a:endParaRPr lang="en-GB"/>
        </a:p>
      </dgm:t>
    </dgm:pt>
    <dgm:pt modelId="{D2BFFA4C-15B2-47AA-AAB6-CED02D2180F2}" type="pres">
      <dgm:prSet presAssocID="{A1CAB772-E2F1-419D-8146-1150925CC089}" presName="negativeSpace" presStyleCnt="0"/>
      <dgm:spPr/>
    </dgm:pt>
    <dgm:pt modelId="{97A7A567-1B98-46F2-84C9-56648194AF9E}" type="pres">
      <dgm:prSet presAssocID="{A1CAB772-E2F1-419D-8146-1150925CC089}" presName="childText" presStyleLbl="conFgAcc1" presStyleIdx="3" presStyleCnt="5" custScaleX="80756" custLinFactY="-4649" custLinFactNeighborY="-100000">
        <dgm:presLayoutVars>
          <dgm:bulletEnabled val="1"/>
        </dgm:presLayoutVars>
      </dgm:prSet>
      <dgm:spPr>
        <a:ln>
          <a:solidFill>
            <a:srgbClr val="802528"/>
          </a:solidFill>
        </a:ln>
      </dgm:spPr>
      <dgm:t>
        <a:bodyPr/>
        <a:lstStyle/>
        <a:p>
          <a:endParaRPr lang="en-US"/>
        </a:p>
      </dgm:t>
    </dgm:pt>
    <dgm:pt modelId="{0FBFD1BF-C4D8-4C3B-BF61-70294BB89826}" type="pres">
      <dgm:prSet presAssocID="{429891C8-7C88-4364-A374-E9DC445B381B}" presName="spaceBetweenRectangles" presStyleCnt="0"/>
      <dgm:spPr/>
    </dgm:pt>
    <dgm:pt modelId="{2F6B149E-EA90-4DB1-97BA-32623874B4B9}" type="pres">
      <dgm:prSet presAssocID="{C18B8768-4CF2-4F2D-86C0-240514E52777}" presName="parentLin" presStyleCnt="0"/>
      <dgm:spPr/>
    </dgm:pt>
    <dgm:pt modelId="{7B941C3B-451C-483E-B7D8-64D4ADE60DB6}" type="pres">
      <dgm:prSet presAssocID="{C18B8768-4CF2-4F2D-86C0-240514E52777}" presName="parentLeftMargin" presStyleLbl="node1" presStyleIdx="3" presStyleCnt="5"/>
      <dgm:spPr/>
      <dgm:t>
        <a:bodyPr/>
        <a:lstStyle/>
        <a:p>
          <a:endParaRPr lang="fr-LU"/>
        </a:p>
      </dgm:t>
    </dgm:pt>
    <dgm:pt modelId="{8B4C681F-0F0B-440B-BEAF-2D531179A564}" type="pres">
      <dgm:prSet presAssocID="{C18B8768-4CF2-4F2D-86C0-240514E52777}" presName="parentText" presStyleLbl="node1" presStyleIdx="4" presStyleCnt="5" custScaleX="113582" custScaleY="111691" custLinFactNeighborY="-13696">
        <dgm:presLayoutVars>
          <dgm:chMax val="0"/>
          <dgm:bulletEnabled val="1"/>
        </dgm:presLayoutVars>
      </dgm:prSet>
      <dgm:spPr/>
      <dgm:t>
        <a:bodyPr/>
        <a:lstStyle/>
        <a:p>
          <a:endParaRPr lang="en-GB"/>
        </a:p>
      </dgm:t>
    </dgm:pt>
    <dgm:pt modelId="{BB674ECA-BAE1-45D9-B93B-0306B3575B24}" type="pres">
      <dgm:prSet presAssocID="{C18B8768-4CF2-4F2D-86C0-240514E52777}" presName="negativeSpace" presStyleCnt="0"/>
      <dgm:spPr/>
    </dgm:pt>
    <dgm:pt modelId="{1B800605-97B6-4986-ADF7-2F1B5247C747}" type="pres">
      <dgm:prSet presAssocID="{C18B8768-4CF2-4F2D-86C0-240514E52777}" presName="childText" presStyleLbl="conFgAcc1" presStyleIdx="4" presStyleCnt="5" custScaleX="80756" custLinFactNeighborY="-58225">
        <dgm:presLayoutVars>
          <dgm:bulletEnabled val="1"/>
        </dgm:presLayoutVars>
      </dgm:prSet>
      <dgm:spPr>
        <a:ln>
          <a:solidFill>
            <a:srgbClr val="802528"/>
          </a:solidFill>
        </a:ln>
      </dgm:spPr>
      <dgm:t>
        <a:bodyPr/>
        <a:lstStyle/>
        <a:p>
          <a:endParaRPr lang="en-US"/>
        </a:p>
      </dgm:t>
    </dgm:pt>
  </dgm:ptLst>
  <dgm:cxnLst>
    <dgm:cxn modelId="{C2208066-2C23-47E1-BF18-C68CE09CFE43}" srcId="{0068FFA7-709B-4A78-840A-8D2450C42F87}" destId="{C18B8768-4CF2-4F2D-86C0-240514E52777}" srcOrd="4" destOrd="0" parTransId="{9FFE3FF1-025D-4096-8CA2-3BA6B191CFED}" sibTransId="{30A4DD55-A348-42DF-A4B0-A1AF6C7047B8}"/>
    <dgm:cxn modelId="{272FC76D-1259-462B-B445-E366FC517DA2}" srcId="{0068FFA7-709B-4A78-840A-8D2450C42F87}" destId="{94D3129B-2BD7-41CC-92EE-AA95220E01BA}" srcOrd="1" destOrd="0" parTransId="{7EC90212-DE16-4DFE-9BF4-0FEE428053D2}" sibTransId="{C6A6666F-927B-4FDF-9090-56FF3F595747}"/>
    <dgm:cxn modelId="{3C5B3B50-C144-4FE5-9A88-B08BA84C3B1D}" type="presOf" srcId="{70455CF6-FC14-4A90-B323-5C3AAD48BC9D}" destId="{837BBDE0-F0C7-4CB8-A22D-4E8E17755EC7}" srcOrd="0" destOrd="0" presId="urn:microsoft.com/office/officeart/2005/8/layout/list1"/>
    <dgm:cxn modelId="{AA33E1CF-ABB8-49A6-9A64-5804DE7AF165}" type="presOf" srcId="{C18B8768-4CF2-4F2D-86C0-240514E52777}" destId="{7B941C3B-451C-483E-B7D8-64D4ADE60DB6}" srcOrd="0" destOrd="0" presId="urn:microsoft.com/office/officeart/2005/8/layout/list1"/>
    <dgm:cxn modelId="{7169A237-5140-4573-8778-41D3AAF387CA}" type="presOf" srcId="{A1CAB772-E2F1-419D-8146-1150925CC089}" destId="{08CFE727-EFE9-46E8-8F03-2865BFF65286}" srcOrd="0" destOrd="0" presId="urn:microsoft.com/office/officeart/2005/8/layout/list1"/>
    <dgm:cxn modelId="{DAB41AEE-BBDB-4445-BFF4-4566EA0B5212}" srcId="{0068FFA7-709B-4A78-840A-8D2450C42F87}" destId="{70455CF6-FC14-4A90-B323-5C3AAD48BC9D}" srcOrd="2" destOrd="0" parTransId="{5E6006C8-0AFB-40CB-85B6-8C2135A8F3F9}" sibTransId="{3DB6B199-41D1-454D-828A-267374A39CB4}"/>
    <dgm:cxn modelId="{17021A23-D6B4-4F05-BD2A-37F2BE0AACDF}" type="presOf" srcId="{ECD6F3C4-834F-4878-9715-19E27222AE1E}" destId="{958E6C81-F3B2-486C-88A6-46BA12D226C4}" srcOrd="0" destOrd="0" presId="urn:microsoft.com/office/officeart/2005/8/layout/list1"/>
    <dgm:cxn modelId="{7D3846D0-ABB9-4AAA-8724-8EF147CF9A58}" srcId="{0068FFA7-709B-4A78-840A-8D2450C42F87}" destId="{A1CAB772-E2F1-419D-8146-1150925CC089}" srcOrd="3" destOrd="0" parTransId="{A0CDD142-90AC-4D92-876F-A27547471D9F}" sibTransId="{429891C8-7C88-4364-A374-E9DC445B381B}"/>
    <dgm:cxn modelId="{DEFE33C7-41A7-4DE2-83AD-00B78F0E3E2C}" type="presOf" srcId="{94D3129B-2BD7-41CC-92EE-AA95220E01BA}" destId="{951B8C95-0C26-45E8-A599-A3BB3696F819}" srcOrd="0" destOrd="0" presId="urn:microsoft.com/office/officeart/2005/8/layout/list1"/>
    <dgm:cxn modelId="{72EE70D2-D4BF-430D-A620-D2BD89E99AAE}" type="presOf" srcId="{C18B8768-4CF2-4F2D-86C0-240514E52777}" destId="{8B4C681F-0F0B-440B-BEAF-2D531179A564}" srcOrd="1" destOrd="0" presId="urn:microsoft.com/office/officeart/2005/8/layout/list1"/>
    <dgm:cxn modelId="{A3598B32-17D0-4D0C-B2FB-FACDE466DE6D}" type="presOf" srcId="{A1CAB772-E2F1-419D-8146-1150925CC089}" destId="{AD64DA5E-B6E0-4CFF-9DF0-ACE885DFB126}" srcOrd="1" destOrd="0" presId="urn:microsoft.com/office/officeart/2005/8/layout/list1"/>
    <dgm:cxn modelId="{1E6410CA-7ABB-4EF8-AD84-403CE475B0D0}" type="presOf" srcId="{94D3129B-2BD7-41CC-92EE-AA95220E01BA}" destId="{CAD42E5E-7B43-4C14-BA8B-982E0D0E2B93}" srcOrd="1" destOrd="0" presId="urn:microsoft.com/office/officeart/2005/8/layout/list1"/>
    <dgm:cxn modelId="{F41541DD-E49F-4629-B61E-1E1622B861F8}" type="presOf" srcId="{ECD6F3C4-834F-4878-9715-19E27222AE1E}" destId="{4BB03DD6-2ECE-4EB3-9808-A9F4BCABA9F8}" srcOrd="1" destOrd="0" presId="urn:microsoft.com/office/officeart/2005/8/layout/list1"/>
    <dgm:cxn modelId="{ECECAD77-8CE6-44DD-90F3-12688A1D7B0B}" srcId="{0068FFA7-709B-4A78-840A-8D2450C42F87}" destId="{ECD6F3C4-834F-4878-9715-19E27222AE1E}" srcOrd="0" destOrd="0" parTransId="{B8669269-3AC5-4950-85FB-1D016767AA87}" sibTransId="{CCCBAE5D-7691-45DC-A08B-912BDF5A9E1D}"/>
    <dgm:cxn modelId="{B5D8DDF4-8781-442A-BB23-97BE0FCFF562}" type="presOf" srcId="{70455CF6-FC14-4A90-B323-5C3AAD48BC9D}" destId="{A3D9C67D-EFB3-40D8-9BC1-07B3667F6D71}" srcOrd="1" destOrd="0" presId="urn:microsoft.com/office/officeart/2005/8/layout/list1"/>
    <dgm:cxn modelId="{17A66E78-17EE-4154-866D-5D1BD4BF14D0}" type="presOf" srcId="{0068FFA7-709B-4A78-840A-8D2450C42F87}" destId="{86E45149-63E1-428E-8FEF-4B54BA2A3A08}" srcOrd="0" destOrd="0" presId="urn:microsoft.com/office/officeart/2005/8/layout/list1"/>
    <dgm:cxn modelId="{F438520C-B0D6-4345-8452-E9C946B60943}" type="presParOf" srcId="{86E45149-63E1-428E-8FEF-4B54BA2A3A08}" destId="{AFD6E0AB-5A23-4D49-8548-C83A7CFA2DBB}" srcOrd="0" destOrd="0" presId="urn:microsoft.com/office/officeart/2005/8/layout/list1"/>
    <dgm:cxn modelId="{11DB99AE-8EDF-41E4-98AD-FE7C5E8118B3}" type="presParOf" srcId="{AFD6E0AB-5A23-4D49-8548-C83A7CFA2DBB}" destId="{958E6C81-F3B2-486C-88A6-46BA12D226C4}" srcOrd="0" destOrd="0" presId="urn:microsoft.com/office/officeart/2005/8/layout/list1"/>
    <dgm:cxn modelId="{FFC4D94C-6A77-41F8-860F-18A182D671AF}" type="presParOf" srcId="{AFD6E0AB-5A23-4D49-8548-C83A7CFA2DBB}" destId="{4BB03DD6-2ECE-4EB3-9808-A9F4BCABA9F8}" srcOrd="1" destOrd="0" presId="urn:microsoft.com/office/officeart/2005/8/layout/list1"/>
    <dgm:cxn modelId="{1D1A1743-7804-43EF-8B3C-382D97F68C56}" type="presParOf" srcId="{86E45149-63E1-428E-8FEF-4B54BA2A3A08}" destId="{0FA28B44-4F5F-4B9C-A73E-E9106BFA3FF4}" srcOrd="1" destOrd="0" presId="urn:microsoft.com/office/officeart/2005/8/layout/list1"/>
    <dgm:cxn modelId="{C4CC13E6-2C5D-44A3-ADDA-656C7FD1E9C7}" type="presParOf" srcId="{86E45149-63E1-428E-8FEF-4B54BA2A3A08}" destId="{6FFFD4D1-2A84-47E2-8C76-BB3390D6F54B}" srcOrd="2" destOrd="0" presId="urn:microsoft.com/office/officeart/2005/8/layout/list1"/>
    <dgm:cxn modelId="{22C0F06F-0D0D-401C-B5A6-7AF8278C1ACE}" type="presParOf" srcId="{86E45149-63E1-428E-8FEF-4B54BA2A3A08}" destId="{D7363EFA-B534-42C6-821F-FCB07590DEA9}" srcOrd="3" destOrd="0" presId="urn:microsoft.com/office/officeart/2005/8/layout/list1"/>
    <dgm:cxn modelId="{BE44F1A3-5EE3-4B29-9972-051287441FDE}" type="presParOf" srcId="{86E45149-63E1-428E-8FEF-4B54BA2A3A08}" destId="{21BD4F38-E5CF-40A7-9CFE-79718CF3C6F0}" srcOrd="4" destOrd="0" presId="urn:microsoft.com/office/officeart/2005/8/layout/list1"/>
    <dgm:cxn modelId="{BDFE65AD-1597-4482-B8E2-2D56EECF91F2}" type="presParOf" srcId="{21BD4F38-E5CF-40A7-9CFE-79718CF3C6F0}" destId="{951B8C95-0C26-45E8-A599-A3BB3696F819}" srcOrd="0" destOrd="0" presId="urn:microsoft.com/office/officeart/2005/8/layout/list1"/>
    <dgm:cxn modelId="{561F29B8-40A4-4B33-A4E0-300CA7670121}" type="presParOf" srcId="{21BD4F38-E5CF-40A7-9CFE-79718CF3C6F0}" destId="{CAD42E5E-7B43-4C14-BA8B-982E0D0E2B93}" srcOrd="1" destOrd="0" presId="urn:microsoft.com/office/officeart/2005/8/layout/list1"/>
    <dgm:cxn modelId="{1EF8ECFF-2DB2-4B5A-8D43-BEBD8DB6D15C}" type="presParOf" srcId="{86E45149-63E1-428E-8FEF-4B54BA2A3A08}" destId="{DEB55ED3-51C2-45C8-8C2B-68A77A590304}" srcOrd="5" destOrd="0" presId="urn:microsoft.com/office/officeart/2005/8/layout/list1"/>
    <dgm:cxn modelId="{E0090655-24E9-4D94-AF90-6E99A0B306C9}" type="presParOf" srcId="{86E45149-63E1-428E-8FEF-4B54BA2A3A08}" destId="{E66E0865-CD25-4832-B33F-E63454700A54}" srcOrd="6" destOrd="0" presId="urn:microsoft.com/office/officeart/2005/8/layout/list1"/>
    <dgm:cxn modelId="{4FD72A84-11A7-4791-B99F-C57DBF73853A}" type="presParOf" srcId="{86E45149-63E1-428E-8FEF-4B54BA2A3A08}" destId="{EBC33D58-958F-4737-B7C6-B19F6918D39C}" srcOrd="7" destOrd="0" presId="urn:microsoft.com/office/officeart/2005/8/layout/list1"/>
    <dgm:cxn modelId="{2AB939A4-129E-4F60-98DB-9882084362A5}" type="presParOf" srcId="{86E45149-63E1-428E-8FEF-4B54BA2A3A08}" destId="{CA4A7C20-0E8A-4E73-B792-54758B2B700B}" srcOrd="8" destOrd="0" presId="urn:microsoft.com/office/officeart/2005/8/layout/list1"/>
    <dgm:cxn modelId="{EBC2F063-B8C6-46FA-8D62-11C0948AB8DC}" type="presParOf" srcId="{CA4A7C20-0E8A-4E73-B792-54758B2B700B}" destId="{837BBDE0-F0C7-4CB8-A22D-4E8E17755EC7}" srcOrd="0" destOrd="0" presId="urn:microsoft.com/office/officeart/2005/8/layout/list1"/>
    <dgm:cxn modelId="{F9810F84-1A95-469D-AA17-20F853807609}" type="presParOf" srcId="{CA4A7C20-0E8A-4E73-B792-54758B2B700B}" destId="{A3D9C67D-EFB3-40D8-9BC1-07B3667F6D71}" srcOrd="1" destOrd="0" presId="urn:microsoft.com/office/officeart/2005/8/layout/list1"/>
    <dgm:cxn modelId="{DD287180-BCBA-4922-A08D-2FDA15BC4510}" type="presParOf" srcId="{86E45149-63E1-428E-8FEF-4B54BA2A3A08}" destId="{605EA0E8-814F-45F8-9FCF-B934E71D0E32}" srcOrd="9" destOrd="0" presId="urn:microsoft.com/office/officeart/2005/8/layout/list1"/>
    <dgm:cxn modelId="{65D6C268-9A26-4288-A5C4-F0C10A209AF9}" type="presParOf" srcId="{86E45149-63E1-428E-8FEF-4B54BA2A3A08}" destId="{CE09DD36-E291-4DD6-B37F-3453700826D9}" srcOrd="10" destOrd="0" presId="urn:microsoft.com/office/officeart/2005/8/layout/list1"/>
    <dgm:cxn modelId="{3715CCAA-6470-42E3-A2AD-71A98F120506}" type="presParOf" srcId="{86E45149-63E1-428E-8FEF-4B54BA2A3A08}" destId="{9F654B94-6A26-4553-861C-078F0CBF5CFB}" srcOrd="11" destOrd="0" presId="urn:microsoft.com/office/officeart/2005/8/layout/list1"/>
    <dgm:cxn modelId="{7FA9643E-AF3B-4916-B922-D805D7AA1EAF}" type="presParOf" srcId="{86E45149-63E1-428E-8FEF-4B54BA2A3A08}" destId="{E99A5F25-611F-4C83-AB7F-03ED24B5527C}" srcOrd="12" destOrd="0" presId="urn:microsoft.com/office/officeart/2005/8/layout/list1"/>
    <dgm:cxn modelId="{0C16EE69-A4F0-4973-8B84-45C7CDFF8A87}" type="presParOf" srcId="{E99A5F25-611F-4C83-AB7F-03ED24B5527C}" destId="{08CFE727-EFE9-46E8-8F03-2865BFF65286}" srcOrd="0" destOrd="0" presId="urn:microsoft.com/office/officeart/2005/8/layout/list1"/>
    <dgm:cxn modelId="{98E136C2-77B8-4FC2-8327-BCFFD3526BA9}" type="presParOf" srcId="{E99A5F25-611F-4C83-AB7F-03ED24B5527C}" destId="{AD64DA5E-B6E0-4CFF-9DF0-ACE885DFB126}" srcOrd="1" destOrd="0" presId="urn:microsoft.com/office/officeart/2005/8/layout/list1"/>
    <dgm:cxn modelId="{5EE03E27-0D1E-4936-BF8C-29E3B9B2102E}" type="presParOf" srcId="{86E45149-63E1-428E-8FEF-4B54BA2A3A08}" destId="{D2BFFA4C-15B2-47AA-AAB6-CED02D2180F2}" srcOrd="13" destOrd="0" presId="urn:microsoft.com/office/officeart/2005/8/layout/list1"/>
    <dgm:cxn modelId="{ACCE0DE5-4D4F-4329-B683-7B4C1BF213A6}" type="presParOf" srcId="{86E45149-63E1-428E-8FEF-4B54BA2A3A08}" destId="{97A7A567-1B98-46F2-84C9-56648194AF9E}" srcOrd="14" destOrd="0" presId="urn:microsoft.com/office/officeart/2005/8/layout/list1"/>
    <dgm:cxn modelId="{3747E970-A017-4B19-A97A-6ADE0A44B3FE}" type="presParOf" srcId="{86E45149-63E1-428E-8FEF-4B54BA2A3A08}" destId="{0FBFD1BF-C4D8-4C3B-BF61-70294BB89826}" srcOrd="15" destOrd="0" presId="urn:microsoft.com/office/officeart/2005/8/layout/list1"/>
    <dgm:cxn modelId="{D2658E8D-FE30-4BA0-870F-8710945D1C53}" type="presParOf" srcId="{86E45149-63E1-428E-8FEF-4B54BA2A3A08}" destId="{2F6B149E-EA90-4DB1-97BA-32623874B4B9}" srcOrd="16" destOrd="0" presId="urn:microsoft.com/office/officeart/2005/8/layout/list1"/>
    <dgm:cxn modelId="{B0209604-4210-4C31-9368-1A377D23EE7A}" type="presParOf" srcId="{2F6B149E-EA90-4DB1-97BA-32623874B4B9}" destId="{7B941C3B-451C-483E-B7D8-64D4ADE60DB6}" srcOrd="0" destOrd="0" presId="urn:microsoft.com/office/officeart/2005/8/layout/list1"/>
    <dgm:cxn modelId="{952B5A78-700A-4711-BEEA-AEC752EADD8D}" type="presParOf" srcId="{2F6B149E-EA90-4DB1-97BA-32623874B4B9}" destId="{8B4C681F-0F0B-440B-BEAF-2D531179A564}" srcOrd="1" destOrd="0" presId="urn:microsoft.com/office/officeart/2005/8/layout/list1"/>
    <dgm:cxn modelId="{36E67FF8-9EBE-4E2B-81C1-4340723A8E28}" type="presParOf" srcId="{86E45149-63E1-428E-8FEF-4B54BA2A3A08}" destId="{BB674ECA-BAE1-45D9-B93B-0306B3575B24}" srcOrd="17" destOrd="0" presId="urn:microsoft.com/office/officeart/2005/8/layout/list1"/>
    <dgm:cxn modelId="{16E20CCB-A405-42A2-88E0-64EA7D2F4505}" type="presParOf" srcId="{86E45149-63E1-428E-8FEF-4B54BA2A3A08}" destId="{1B800605-97B6-4986-ADF7-2F1B5247C74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6C04CC-ED82-4A60-9E65-95F40341AF9D}"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en-GB"/>
        </a:p>
      </dgm:t>
    </dgm:pt>
    <dgm:pt modelId="{1D092A42-0736-4514-9143-2E2DA9D29EBD}">
      <dgm:prSet phldrT="[Text]"/>
      <dgm:spPr>
        <a:solidFill>
          <a:srgbClr val="802528"/>
        </a:solidFill>
      </dgm:spPr>
      <dgm:t>
        <a:bodyPr/>
        <a:lstStyle/>
        <a:p>
          <a:r>
            <a:rPr lang="en-US" altLang="fr-FR" smtClean="0">
              <a:latin typeface="+mn-lt"/>
              <a:ea typeface="Times New Roman" panose="02020603050405020304" pitchFamily="18" charset="0"/>
              <a:cs typeface="Arial" panose="020B0604020202020204" pitchFamily="34" charset="0"/>
            </a:rPr>
            <a:t>Zonta International strives to promote and protect the human rights of all women/girls and to reduce violence against women.</a:t>
          </a:r>
          <a:endParaRPr lang="en-GB" dirty="0">
            <a:latin typeface="+mn-lt"/>
          </a:endParaRPr>
        </a:p>
      </dgm:t>
    </dgm:pt>
    <dgm:pt modelId="{389D84E0-7C88-4DBF-A718-EAA61AB14BC5}" type="parTrans" cxnId="{7623CFF3-9420-45F8-9723-14313CA068F9}">
      <dgm:prSet/>
      <dgm:spPr/>
      <dgm:t>
        <a:bodyPr/>
        <a:lstStyle/>
        <a:p>
          <a:endParaRPr lang="en-GB"/>
        </a:p>
      </dgm:t>
    </dgm:pt>
    <dgm:pt modelId="{40DAF966-9217-4984-B1CB-22B4CF7D66A8}" type="sibTrans" cxnId="{7623CFF3-9420-45F8-9723-14313CA068F9}">
      <dgm:prSet/>
      <dgm:spPr/>
      <dgm:t>
        <a:bodyPr/>
        <a:lstStyle/>
        <a:p>
          <a:endParaRPr lang="en-GB"/>
        </a:p>
      </dgm:t>
    </dgm:pt>
    <dgm:pt modelId="{2FF52673-1E7E-4154-8700-141F9695CEDA}">
      <dgm:prSet phldrT="[Text]"/>
      <dgm:spPr>
        <a:solidFill>
          <a:srgbClr val="802528"/>
        </a:solidFill>
      </dgm:spPr>
      <dgm:t>
        <a:bodyPr/>
        <a:lstStyle/>
        <a:p>
          <a:r>
            <a:rPr lang="en-US" altLang="fr-FR" smtClean="0">
              <a:latin typeface="+mn-lt"/>
              <a:ea typeface="Calibri" panose="020F0502020204030204" pitchFamily="34" charset="0"/>
              <a:cs typeface="Times New Roman" panose="02020603050405020304" pitchFamily="18" charset="0"/>
            </a:rPr>
            <a:t>Whether in Europe or anywhere else in the world</a:t>
          </a:r>
          <a:r>
            <a:rPr lang="en-GB" altLang="fr-FR" smtClean="0">
              <a:latin typeface="+mn-lt"/>
              <a:ea typeface="Calibri" panose="020F0502020204030204" pitchFamily="34" charset="0"/>
              <a:cs typeface="Times New Roman" panose="02020603050405020304" pitchFamily="18" charset="0"/>
            </a:rPr>
            <a:t>, Zontians can use the Istanbul Convention as a tool for advocacy! </a:t>
          </a:r>
          <a:endParaRPr lang="en-GB" dirty="0">
            <a:latin typeface="+mn-lt"/>
          </a:endParaRPr>
        </a:p>
      </dgm:t>
    </dgm:pt>
    <dgm:pt modelId="{BCEBAC3E-3843-4E6A-87B6-234B4C3D4855}" type="parTrans" cxnId="{242324BB-B112-4E70-992A-1411AEEAC060}">
      <dgm:prSet/>
      <dgm:spPr/>
      <dgm:t>
        <a:bodyPr/>
        <a:lstStyle/>
        <a:p>
          <a:endParaRPr lang="en-GB"/>
        </a:p>
      </dgm:t>
    </dgm:pt>
    <dgm:pt modelId="{7345C59C-9725-4523-9678-9B2B1BAA7FC5}" type="sibTrans" cxnId="{242324BB-B112-4E70-992A-1411AEEAC060}">
      <dgm:prSet/>
      <dgm:spPr/>
      <dgm:t>
        <a:bodyPr/>
        <a:lstStyle/>
        <a:p>
          <a:endParaRPr lang="en-GB"/>
        </a:p>
      </dgm:t>
    </dgm:pt>
    <dgm:pt modelId="{5ADC5FFD-F3B7-483D-B847-587029B854DB}">
      <dgm:prSet phldrT="[Text]"/>
      <dgm:spPr>
        <a:solidFill>
          <a:srgbClr val="802528"/>
        </a:solidFill>
      </dgm:spPr>
      <dgm:t>
        <a:bodyPr/>
        <a:lstStyle/>
        <a:p>
          <a:r>
            <a:rPr lang="en-US" altLang="fr-FR" b="0" smtClean="0">
              <a:latin typeface="+mn-lt"/>
              <a:ea typeface="Calibri" panose="020F0502020204030204" pitchFamily="34" charset="0"/>
              <a:cs typeface="Arial" panose="020B0604020202020204" pitchFamily="34" charset="0"/>
            </a:rPr>
            <a:t>The Istanbul Convention will give more strength to the ‘Zonta says NO!’ </a:t>
          </a:r>
          <a:r>
            <a:rPr lang="fr-FR" altLang="fr-FR" b="0" smtClean="0">
              <a:latin typeface="+mn-lt"/>
              <a:ea typeface="Calibri" panose="020F0502020204030204" pitchFamily="34" charset="0"/>
              <a:cs typeface="Helvetica" panose="020B0604020202020204" pitchFamily="34" charset="0"/>
            </a:rPr>
            <a:t>campaign</a:t>
          </a:r>
          <a:r>
            <a:rPr lang="en-US" altLang="fr-FR" b="0" smtClean="0">
              <a:latin typeface="+mn-lt"/>
              <a:ea typeface="Calibri" panose="020F0502020204030204" pitchFamily="34" charset="0"/>
              <a:cs typeface="Arial" panose="020B0604020202020204" pitchFamily="34" charset="0"/>
            </a:rPr>
            <a:t>!</a:t>
          </a:r>
          <a:endParaRPr lang="en-GB" b="0" dirty="0">
            <a:latin typeface="+mn-lt"/>
          </a:endParaRPr>
        </a:p>
      </dgm:t>
    </dgm:pt>
    <dgm:pt modelId="{D64CD87C-025C-4A90-93D1-79D559A87799}" type="parTrans" cxnId="{0E7BF486-66F4-4B79-B582-D10A32B06D00}">
      <dgm:prSet/>
      <dgm:spPr/>
      <dgm:t>
        <a:bodyPr/>
        <a:lstStyle/>
        <a:p>
          <a:endParaRPr lang="en-GB"/>
        </a:p>
      </dgm:t>
    </dgm:pt>
    <dgm:pt modelId="{C22E4348-17B6-4E29-8F6C-3C5EF573B6A9}" type="sibTrans" cxnId="{0E7BF486-66F4-4B79-B582-D10A32B06D00}">
      <dgm:prSet/>
      <dgm:spPr/>
      <dgm:t>
        <a:bodyPr/>
        <a:lstStyle/>
        <a:p>
          <a:endParaRPr lang="en-GB"/>
        </a:p>
      </dgm:t>
    </dgm:pt>
    <dgm:pt modelId="{184D8819-F26F-40D4-B24F-359A5FFE480B}" type="pres">
      <dgm:prSet presAssocID="{986C04CC-ED82-4A60-9E65-95F40341AF9D}" presName="Name0" presStyleCnt="0">
        <dgm:presLayoutVars>
          <dgm:dir/>
          <dgm:resizeHandles val="exact"/>
        </dgm:presLayoutVars>
      </dgm:prSet>
      <dgm:spPr/>
      <dgm:t>
        <a:bodyPr/>
        <a:lstStyle/>
        <a:p>
          <a:endParaRPr lang="fr-LU"/>
        </a:p>
      </dgm:t>
    </dgm:pt>
    <dgm:pt modelId="{7FAD3E01-F5D7-461F-9A8A-4AEB2D1B1474}" type="pres">
      <dgm:prSet presAssocID="{1D092A42-0736-4514-9143-2E2DA9D29EBD}" presName="node" presStyleLbl="node1" presStyleIdx="0" presStyleCnt="3">
        <dgm:presLayoutVars>
          <dgm:bulletEnabled val="1"/>
        </dgm:presLayoutVars>
      </dgm:prSet>
      <dgm:spPr/>
      <dgm:t>
        <a:bodyPr/>
        <a:lstStyle/>
        <a:p>
          <a:endParaRPr lang="en-GB"/>
        </a:p>
      </dgm:t>
    </dgm:pt>
    <dgm:pt modelId="{1C8D6ED8-5EBD-4F56-B7F1-AF531D7D696C}" type="pres">
      <dgm:prSet presAssocID="{40DAF966-9217-4984-B1CB-22B4CF7D66A8}" presName="sibTrans" presStyleCnt="0"/>
      <dgm:spPr/>
      <dgm:t>
        <a:bodyPr/>
        <a:lstStyle/>
        <a:p>
          <a:endParaRPr lang="en-US"/>
        </a:p>
      </dgm:t>
    </dgm:pt>
    <dgm:pt modelId="{0E1966E7-B897-45F2-B08E-CDA697C34A22}" type="pres">
      <dgm:prSet presAssocID="{2FF52673-1E7E-4154-8700-141F9695CEDA}" presName="node" presStyleLbl="node1" presStyleIdx="1" presStyleCnt="3">
        <dgm:presLayoutVars>
          <dgm:bulletEnabled val="1"/>
        </dgm:presLayoutVars>
      </dgm:prSet>
      <dgm:spPr/>
      <dgm:t>
        <a:bodyPr/>
        <a:lstStyle/>
        <a:p>
          <a:endParaRPr lang="en-GB"/>
        </a:p>
      </dgm:t>
    </dgm:pt>
    <dgm:pt modelId="{E74B6A76-DCB0-472E-925B-0D16E63976B9}" type="pres">
      <dgm:prSet presAssocID="{7345C59C-9725-4523-9678-9B2B1BAA7FC5}" presName="sibTrans" presStyleCnt="0"/>
      <dgm:spPr/>
      <dgm:t>
        <a:bodyPr/>
        <a:lstStyle/>
        <a:p>
          <a:endParaRPr lang="en-US"/>
        </a:p>
      </dgm:t>
    </dgm:pt>
    <dgm:pt modelId="{039EB27B-72D1-420B-9646-8B7D08CAD039}" type="pres">
      <dgm:prSet presAssocID="{5ADC5FFD-F3B7-483D-B847-587029B854DB}" presName="node" presStyleLbl="node1" presStyleIdx="2" presStyleCnt="3">
        <dgm:presLayoutVars>
          <dgm:bulletEnabled val="1"/>
        </dgm:presLayoutVars>
      </dgm:prSet>
      <dgm:spPr/>
      <dgm:t>
        <a:bodyPr/>
        <a:lstStyle/>
        <a:p>
          <a:endParaRPr lang="en-GB"/>
        </a:p>
      </dgm:t>
    </dgm:pt>
  </dgm:ptLst>
  <dgm:cxnLst>
    <dgm:cxn modelId="{F6E595E2-BD75-4A4F-B59E-55564510EAAA}" type="presOf" srcId="{986C04CC-ED82-4A60-9E65-95F40341AF9D}" destId="{184D8819-F26F-40D4-B24F-359A5FFE480B}" srcOrd="0" destOrd="0" presId="urn:microsoft.com/office/officeart/2005/8/layout/hList6"/>
    <dgm:cxn modelId="{242324BB-B112-4E70-992A-1411AEEAC060}" srcId="{986C04CC-ED82-4A60-9E65-95F40341AF9D}" destId="{2FF52673-1E7E-4154-8700-141F9695CEDA}" srcOrd="1" destOrd="0" parTransId="{BCEBAC3E-3843-4E6A-87B6-234B4C3D4855}" sibTransId="{7345C59C-9725-4523-9678-9B2B1BAA7FC5}"/>
    <dgm:cxn modelId="{7623CFF3-9420-45F8-9723-14313CA068F9}" srcId="{986C04CC-ED82-4A60-9E65-95F40341AF9D}" destId="{1D092A42-0736-4514-9143-2E2DA9D29EBD}" srcOrd="0" destOrd="0" parTransId="{389D84E0-7C88-4DBF-A718-EAA61AB14BC5}" sibTransId="{40DAF966-9217-4984-B1CB-22B4CF7D66A8}"/>
    <dgm:cxn modelId="{0E7BF486-66F4-4B79-B582-D10A32B06D00}" srcId="{986C04CC-ED82-4A60-9E65-95F40341AF9D}" destId="{5ADC5FFD-F3B7-483D-B847-587029B854DB}" srcOrd="2" destOrd="0" parTransId="{D64CD87C-025C-4A90-93D1-79D559A87799}" sibTransId="{C22E4348-17B6-4E29-8F6C-3C5EF573B6A9}"/>
    <dgm:cxn modelId="{DF169836-69AE-48F3-919E-81754D815469}" type="presOf" srcId="{2FF52673-1E7E-4154-8700-141F9695CEDA}" destId="{0E1966E7-B897-45F2-B08E-CDA697C34A22}" srcOrd="0" destOrd="0" presId="urn:microsoft.com/office/officeart/2005/8/layout/hList6"/>
    <dgm:cxn modelId="{6504CE45-67FC-4ED6-B07C-9B2604162C87}" type="presOf" srcId="{5ADC5FFD-F3B7-483D-B847-587029B854DB}" destId="{039EB27B-72D1-420B-9646-8B7D08CAD039}" srcOrd="0" destOrd="0" presId="urn:microsoft.com/office/officeart/2005/8/layout/hList6"/>
    <dgm:cxn modelId="{9DC64F86-38E6-4EC7-A0B3-51BDC14BE91A}" type="presOf" srcId="{1D092A42-0736-4514-9143-2E2DA9D29EBD}" destId="{7FAD3E01-F5D7-461F-9A8A-4AEB2D1B1474}" srcOrd="0" destOrd="0" presId="urn:microsoft.com/office/officeart/2005/8/layout/hList6"/>
    <dgm:cxn modelId="{315318CF-1DFE-4D28-A90E-EED8A49C7C5C}" type="presParOf" srcId="{184D8819-F26F-40D4-B24F-359A5FFE480B}" destId="{7FAD3E01-F5D7-461F-9A8A-4AEB2D1B1474}" srcOrd="0" destOrd="0" presId="urn:microsoft.com/office/officeart/2005/8/layout/hList6"/>
    <dgm:cxn modelId="{D1DD100C-4BBA-47B1-AB1C-8C3EF98CE711}" type="presParOf" srcId="{184D8819-F26F-40D4-B24F-359A5FFE480B}" destId="{1C8D6ED8-5EBD-4F56-B7F1-AF531D7D696C}" srcOrd="1" destOrd="0" presId="urn:microsoft.com/office/officeart/2005/8/layout/hList6"/>
    <dgm:cxn modelId="{21D7CA39-9565-4D69-8B63-281F743BA1F4}" type="presParOf" srcId="{184D8819-F26F-40D4-B24F-359A5FFE480B}" destId="{0E1966E7-B897-45F2-B08E-CDA697C34A22}" srcOrd="2" destOrd="0" presId="urn:microsoft.com/office/officeart/2005/8/layout/hList6"/>
    <dgm:cxn modelId="{B23F6C99-1F4F-4221-999A-B44864110297}" type="presParOf" srcId="{184D8819-F26F-40D4-B24F-359A5FFE480B}" destId="{E74B6A76-DCB0-472E-925B-0D16E63976B9}" srcOrd="3" destOrd="0" presId="urn:microsoft.com/office/officeart/2005/8/layout/hList6"/>
    <dgm:cxn modelId="{9D54B4C4-4BB0-47A8-B4C5-9EE9E0D9C5D1}" type="presParOf" srcId="{184D8819-F26F-40D4-B24F-359A5FFE480B}" destId="{039EB27B-72D1-420B-9646-8B7D08CAD03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E2F0D9-0FD0-4455-A97E-9640837DE2F9}" type="doc">
      <dgm:prSet loTypeId="urn:microsoft.com/office/officeart/2005/8/layout/vList2" loCatId="list" qsTypeId="urn:microsoft.com/office/officeart/2005/8/quickstyle/3d2" qsCatId="3D" csTypeId="urn:microsoft.com/office/officeart/2005/8/colors/colorful4" csCatId="colorful" phldr="1"/>
      <dgm:spPr/>
      <dgm:t>
        <a:bodyPr/>
        <a:lstStyle/>
        <a:p>
          <a:endParaRPr lang="en-GB"/>
        </a:p>
      </dgm:t>
    </dgm:pt>
    <dgm:pt modelId="{3668253A-3FB5-4492-A63F-B55897DF9AFA}">
      <dgm:prSet phldrT="[Text]" custT="1"/>
      <dgm:spPr>
        <a:solidFill>
          <a:srgbClr val="802528"/>
        </a:solidFill>
      </dgm:spPr>
      <dgm:t>
        <a:bodyPr/>
        <a:lstStyle/>
        <a:p>
          <a:r>
            <a:rPr lang="en-GB" sz="2400" dirty="0" smtClean="0"/>
            <a:t>First in the process to push their respective states to access the Convention and ratify it.</a:t>
          </a:r>
          <a:endParaRPr lang="en-GB" sz="2400" dirty="0"/>
        </a:p>
      </dgm:t>
    </dgm:pt>
    <dgm:pt modelId="{86E0ABAF-EB76-45FF-81BC-652816C5D89A}" type="parTrans" cxnId="{42FDAE82-C4ED-4096-8627-EAC1053625D5}">
      <dgm:prSet/>
      <dgm:spPr/>
      <dgm:t>
        <a:bodyPr/>
        <a:lstStyle/>
        <a:p>
          <a:endParaRPr lang="en-GB"/>
        </a:p>
      </dgm:t>
    </dgm:pt>
    <dgm:pt modelId="{F0D14D80-9A9D-4E69-9DD3-E220DD9984D3}" type="sibTrans" cxnId="{42FDAE82-C4ED-4096-8627-EAC1053625D5}">
      <dgm:prSet/>
      <dgm:spPr/>
      <dgm:t>
        <a:bodyPr/>
        <a:lstStyle/>
        <a:p>
          <a:endParaRPr lang="en-GB"/>
        </a:p>
      </dgm:t>
    </dgm:pt>
    <dgm:pt modelId="{2079C10C-A2C5-4DD1-B5F6-D481C7DB0F02}">
      <dgm:prSet phldrT="[Text]" custT="1"/>
      <dgm:spPr>
        <a:solidFill>
          <a:srgbClr val="F5BD47"/>
        </a:solidFill>
      </dgm:spPr>
      <dgm:t>
        <a:bodyPr/>
        <a:lstStyle/>
        <a:p>
          <a:r>
            <a:rPr lang="en-GB" sz="2400" dirty="0" smtClean="0"/>
            <a:t>Later on in the monitoring of the implementation of the Convention. </a:t>
          </a:r>
        </a:p>
        <a:p>
          <a:r>
            <a:rPr lang="en-GB" sz="1500" dirty="0" smtClean="0"/>
            <a:t>The group of experts in charge of the monitoring process (GREVIO) may receive info from NGOs (as a complement to the info provided by state/government itself).</a:t>
          </a:r>
          <a:endParaRPr lang="en-GB" sz="1500" dirty="0"/>
        </a:p>
      </dgm:t>
    </dgm:pt>
    <dgm:pt modelId="{7E6CBC5D-C2AC-45F3-BDCA-891ABF6604D3}" type="parTrans" cxnId="{B178433B-7C45-4365-BE08-518DDBFFBF27}">
      <dgm:prSet/>
      <dgm:spPr/>
      <dgm:t>
        <a:bodyPr/>
        <a:lstStyle/>
        <a:p>
          <a:endParaRPr lang="en-GB"/>
        </a:p>
      </dgm:t>
    </dgm:pt>
    <dgm:pt modelId="{471934B1-9576-4756-93DA-D1254FD4B81F}" type="sibTrans" cxnId="{B178433B-7C45-4365-BE08-518DDBFFBF27}">
      <dgm:prSet/>
      <dgm:spPr/>
      <dgm:t>
        <a:bodyPr/>
        <a:lstStyle/>
        <a:p>
          <a:endParaRPr lang="en-GB"/>
        </a:p>
      </dgm:t>
    </dgm:pt>
    <dgm:pt modelId="{82EB14D3-9F8C-4FAC-8335-F5F286B6F025}">
      <dgm:prSet phldrT="[Text]" custT="1"/>
      <dgm:spPr>
        <a:solidFill>
          <a:srgbClr val="005F71"/>
        </a:solidFill>
      </dgm:spPr>
      <dgm:t>
        <a:bodyPr/>
        <a:lstStyle/>
        <a:p>
          <a:r>
            <a:rPr lang="en-GB" sz="2400" dirty="0" smtClean="0"/>
            <a:t>ZI can contribute with its power, knowledge and persuasion to see that states/governments become parties to this important Convention</a:t>
          </a:r>
          <a:endParaRPr lang="en-GB" sz="2400" dirty="0"/>
        </a:p>
      </dgm:t>
    </dgm:pt>
    <dgm:pt modelId="{BCE601ED-B989-4300-A064-6FE636DA18CF}" type="parTrans" cxnId="{E0EF656C-5323-477B-B2C0-438EBC42D81E}">
      <dgm:prSet/>
      <dgm:spPr/>
      <dgm:t>
        <a:bodyPr/>
        <a:lstStyle/>
        <a:p>
          <a:endParaRPr lang="en-GB"/>
        </a:p>
      </dgm:t>
    </dgm:pt>
    <dgm:pt modelId="{41712561-1729-4049-BD66-EA05177B2E0B}" type="sibTrans" cxnId="{E0EF656C-5323-477B-B2C0-438EBC42D81E}">
      <dgm:prSet/>
      <dgm:spPr/>
      <dgm:t>
        <a:bodyPr/>
        <a:lstStyle/>
        <a:p>
          <a:endParaRPr lang="en-GB"/>
        </a:p>
      </dgm:t>
    </dgm:pt>
    <dgm:pt modelId="{3A6BF873-DC9F-4B34-8670-5708520936E8}">
      <dgm:prSet phldrT="[Text]"/>
      <dgm:spPr/>
      <dgm:t>
        <a:bodyPr/>
        <a:lstStyle/>
        <a:p>
          <a:endParaRPr lang="en-GB" dirty="0"/>
        </a:p>
      </dgm:t>
    </dgm:pt>
    <dgm:pt modelId="{4A006355-E463-4294-8799-8165224A80E0}" type="parTrans" cxnId="{475EC777-C992-4734-8883-FB0743161A70}">
      <dgm:prSet/>
      <dgm:spPr/>
      <dgm:t>
        <a:bodyPr/>
        <a:lstStyle/>
        <a:p>
          <a:endParaRPr lang="en-GB"/>
        </a:p>
      </dgm:t>
    </dgm:pt>
    <dgm:pt modelId="{741AE806-9A01-4CBF-8335-691E1700A82E}" type="sibTrans" cxnId="{475EC777-C992-4734-8883-FB0743161A70}">
      <dgm:prSet/>
      <dgm:spPr/>
      <dgm:t>
        <a:bodyPr/>
        <a:lstStyle/>
        <a:p>
          <a:endParaRPr lang="en-GB"/>
        </a:p>
      </dgm:t>
    </dgm:pt>
    <dgm:pt modelId="{D1734978-B0B9-4B34-BB28-6EA9B1CBEA10}" type="pres">
      <dgm:prSet presAssocID="{D1E2F0D9-0FD0-4455-A97E-9640837DE2F9}" presName="linear" presStyleCnt="0">
        <dgm:presLayoutVars>
          <dgm:animLvl val="lvl"/>
          <dgm:resizeHandles val="exact"/>
        </dgm:presLayoutVars>
      </dgm:prSet>
      <dgm:spPr/>
      <dgm:t>
        <a:bodyPr/>
        <a:lstStyle/>
        <a:p>
          <a:endParaRPr lang="fr-LU"/>
        </a:p>
      </dgm:t>
    </dgm:pt>
    <dgm:pt modelId="{A4EFE7FA-BE10-4175-BB98-2E4CC78D2842}" type="pres">
      <dgm:prSet presAssocID="{3668253A-3FB5-4492-A63F-B55897DF9AFA}" presName="parentText" presStyleLbl="node1" presStyleIdx="0" presStyleCnt="3" custScaleY="64788" custLinFactY="-2358" custLinFactNeighborY="-100000">
        <dgm:presLayoutVars>
          <dgm:chMax val="0"/>
          <dgm:bulletEnabled val="1"/>
        </dgm:presLayoutVars>
      </dgm:prSet>
      <dgm:spPr/>
      <dgm:t>
        <a:bodyPr/>
        <a:lstStyle/>
        <a:p>
          <a:endParaRPr lang="en-GB"/>
        </a:p>
      </dgm:t>
    </dgm:pt>
    <dgm:pt modelId="{1C1A0EC3-5694-44DC-9620-13153D40F487}" type="pres">
      <dgm:prSet presAssocID="{F0D14D80-9A9D-4E69-9DD3-E220DD9984D3}" presName="spacer" presStyleCnt="0"/>
      <dgm:spPr/>
      <dgm:t>
        <a:bodyPr/>
        <a:lstStyle/>
        <a:p>
          <a:endParaRPr lang="en-US"/>
        </a:p>
      </dgm:t>
    </dgm:pt>
    <dgm:pt modelId="{613007EE-55F0-4EB8-9D94-CF687A9C67CD}" type="pres">
      <dgm:prSet presAssocID="{2079C10C-A2C5-4DD1-B5F6-D481C7DB0F02}" presName="parentText" presStyleLbl="node1" presStyleIdx="1" presStyleCnt="3" custScaleY="129126">
        <dgm:presLayoutVars>
          <dgm:chMax val="0"/>
          <dgm:bulletEnabled val="1"/>
        </dgm:presLayoutVars>
      </dgm:prSet>
      <dgm:spPr/>
      <dgm:t>
        <a:bodyPr/>
        <a:lstStyle/>
        <a:p>
          <a:endParaRPr lang="en-GB"/>
        </a:p>
      </dgm:t>
    </dgm:pt>
    <dgm:pt modelId="{5B810D68-D09F-4DDF-B4B8-6BE875C52961}" type="pres">
      <dgm:prSet presAssocID="{2079C10C-A2C5-4DD1-B5F6-D481C7DB0F02}" presName="childText" presStyleLbl="revTx" presStyleIdx="0" presStyleCnt="1">
        <dgm:presLayoutVars>
          <dgm:bulletEnabled val="1"/>
        </dgm:presLayoutVars>
      </dgm:prSet>
      <dgm:spPr/>
      <dgm:t>
        <a:bodyPr/>
        <a:lstStyle/>
        <a:p>
          <a:endParaRPr lang="en-GB"/>
        </a:p>
      </dgm:t>
    </dgm:pt>
    <dgm:pt modelId="{0BBF4F06-04CC-4012-A0E2-1B3A8AAF61ED}" type="pres">
      <dgm:prSet presAssocID="{82EB14D3-9F8C-4FAC-8335-F5F286B6F025}" presName="parentText" presStyleLbl="node1" presStyleIdx="2" presStyleCnt="3" custScaleY="93780">
        <dgm:presLayoutVars>
          <dgm:chMax val="0"/>
          <dgm:bulletEnabled val="1"/>
        </dgm:presLayoutVars>
      </dgm:prSet>
      <dgm:spPr/>
      <dgm:t>
        <a:bodyPr/>
        <a:lstStyle/>
        <a:p>
          <a:endParaRPr lang="en-GB"/>
        </a:p>
      </dgm:t>
    </dgm:pt>
  </dgm:ptLst>
  <dgm:cxnLst>
    <dgm:cxn modelId="{0C32F80B-069D-4BFD-87CE-23B77670DEF5}" type="presOf" srcId="{D1E2F0D9-0FD0-4455-A97E-9640837DE2F9}" destId="{D1734978-B0B9-4B34-BB28-6EA9B1CBEA10}" srcOrd="0" destOrd="0" presId="urn:microsoft.com/office/officeart/2005/8/layout/vList2"/>
    <dgm:cxn modelId="{EB8E6A8B-5649-4639-976C-A13505A0E134}" type="presOf" srcId="{2079C10C-A2C5-4DD1-B5F6-D481C7DB0F02}" destId="{613007EE-55F0-4EB8-9D94-CF687A9C67CD}" srcOrd="0" destOrd="0" presId="urn:microsoft.com/office/officeart/2005/8/layout/vList2"/>
    <dgm:cxn modelId="{B178433B-7C45-4365-BE08-518DDBFFBF27}" srcId="{D1E2F0D9-0FD0-4455-A97E-9640837DE2F9}" destId="{2079C10C-A2C5-4DD1-B5F6-D481C7DB0F02}" srcOrd="1" destOrd="0" parTransId="{7E6CBC5D-C2AC-45F3-BDCA-891ABF6604D3}" sibTransId="{471934B1-9576-4756-93DA-D1254FD4B81F}"/>
    <dgm:cxn modelId="{A7ED0547-6DE8-48FA-886A-C5AF54A97824}" type="presOf" srcId="{3668253A-3FB5-4492-A63F-B55897DF9AFA}" destId="{A4EFE7FA-BE10-4175-BB98-2E4CC78D2842}" srcOrd="0" destOrd="0" presId="urn:microsoft.com/office/officeart/2005/8/layout/vList2"/>
    <dgm:cxn modelId="{42FDAE82-C4ED-4096-8627-EAC1053625D5}" srcId="{D1E2F0D9-0FD0-4455-A97E-9640837DE2F9}" destId="{3668253A-3FB5-4492-A63F-B55897DF9AFA}" srcOrd="0" destOrd="0" parTransId="{86E0ABAF-EB76-45FF-81BC-652816C5D89A}" sibTransId="{F0D14D80-9A9D-4E69-9DD3-E220DD9984D3}"/>
    <dgm:cxn modelId="{0D19FB3D-776F-4380-A084-403F5B2D197F}" type="presOf" srcId="{3A6BF873-DC9F-4B34-8670-5708520936E8}" destId="{5B810D68-D09F-4DDF-B4B8-6BE875C52961}" srcOrd="0" destOrd="0" presId="urn:microsoft.com/office/officeart/2005/8/layout/vList2"/>
    <dgm:cxn modelId="{3B1CC797-B662-480E-83E6-3E98A7FE992B}" type="presOf" srcId="{82EB14D3-9F8C-4FAC-8335-F5F286B6F025}" destId="{0BBF4F06-04CC-4012-A0E2-1B3A8AAF61ED}" srcOrd="0" destOrd="0" presId="urn:microsoft.com/office/officeart/2005/8/layout/vList2"/>
    <dgm:cxn modelId="{475EC777-C992-4734-8883-FB0743161A70}" srcId="{2079C10C-A2C5-4DD1-B5F6-D481C7DB0F02}" destId="{3A6BF873-DC9F-4B34-8670-5708520936E8}" srcOrd="0" destOrd="0" parTransId="{4A006355-E463-4294-8799-8165224A80E0}" sibTransId="{741AE806-9A01-4CBF-8335-691E1700A82E}"/>
    <dgm:cxn modelId="{E0EF656C-5323-477B-B2C0-438EBC42D81E}" srcId="{D1E2F0D9-0FD0-4455-A97E-9640837DE2F9}" destId="{82EB14D3-9F8C-4FAC-8335-F5F286B6F025}" srcOrd="2" destOrd="0" parTransId="{BCE601ED-B989-4300-A064-6FE636DA18CF}" sibTransId="{41712561-1729-4049-BD66-EA05177B2E0B}"/>
    <dgm:cxn modelId="{DD9BE357-6EA6-4F47-977C-210F4FCEF67A}" type="presParOf" srcId="{D1734978-B0B9-4B34-BB28-6EA9B1CBEA10}" destId="{A4EFE7FA-BE10-4175-BB98-2E4CC78D2842}" srcOrd="0" destOrd="0" presId="urn:microsoft.com/office/officeart/2005/8/layout/vList2"/>
    <dgm:cxn modelId="{F943DB1A-D85D-4970-B07A-CC61A52163C8}" type="presParOf" srcId="{D1734978-B0B9-4B34-BB28-6EA9B1CBEA10}" destId="{1C1A0EC3-5694-44DC-9620-13153D40F487}" srcOrd="1" destOrd="0" presId="urn:microsoft.com/office/officeart/2005/8/layout/vList2"/>
    <dgm:cxn modelId="{67DF6CAE-A8FB-441B-BC66-D628BBBAC7B4}" type="presParOf" srcId="{D1734978-B0B9-4B34-BB28-6EA9B1CBEA10}" destId="{613007EE-55F0-4EB8-9D94-CF687A9C67CD}" srcOrd="2" destOrd="0" presId="urn:microsoft.com/office/officeart/2005/8/layout/vList2"/>
    <dgm:cxn modelId="{8F3EA4BE-67CE-4EB8-961B-AEF94D74A88E}" type="presParOf" srcId="{D1734978-B0B9-4B34-BB28-6EA9B1CBEA10}" destId="{5B810D68-D09F-4DDF-B4B8-6BE875C52961}" srcOrd="3" destOrd="0" presId="urn:microsoft.com/office/officeart/2005/8/layout/vList2"/>
    <dgm:cxn modelId="{3C47A63A-95B9-46D3-9A43-29A5783C988B}" type="presParOf" srcId="{D1734978-B0B9-4B34-BB28-6EA9B1CBEA10}" destId="{0BBF4F06-04CC-4012-A0E2-1B3A8AAF61E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8A694-8A96-4D4E-801D-9B04D9E60509}" type="datetimeFigureOut">
              <a:rPr lang="en-GB" smtClean="0"/>
              <a:t>22/12/2016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9DD64-32F6-4729-A32C-82F537C9F3D1}" type="slidenum">
              <a:rPr lang="en-GB" smtClean="0"/>
              <a:t>‹Nr.›</a:t>
            </a:fld>
            <a:endParaRPr lang="en-GB"/>
          </a:p>
        </p:txBody>
      </p:sp>
    </p:spTree>
    <p:extLst>
      <p:ext uri="{BB962C8B-B14F-4D97-AF65-F5344CB8AC3E}">
        <p14:creationId xmlns:p14="http://schemas.microsoft.com/office/powerpoint/2010/main" val="2755241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39DD64-32F6-4729-A32C-82F537C9F3D1}" type="slidenum">
              <a:rPr lang="en-GB" smtClean="0"/>
              <a:t>1</a:t>
            </a:fld>
            <a:endParaRPr lang="en-GB"/>
          </a:p>
        </p:txBody>
      </p:sp>
    </p:spTree>
    <p:extLst>
      <p:ext uri="{BB962C8B-B14F-4D97-AF65-F5344CB8AC3E}">
        <p14:creationId xmlns:p14="http://schemas.microsoft.com/office/powerpoint/2010/main" val="2517572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Zonta </a:t>
            </a:r>
            <a:r>
              <a:rPr lang="de-DE" baseline="0" dirty="0" err="1" smtClean="0"/>
              <a:t>can</a:t>
            </a:r>
            <a:r>
              <a:rPr lang="de-DE" baseline="0" dirty="0" smtClean="0"/>
              <a:t> </a:t>
            </a:r>
            <a:r>
              <a:rPr lang="de-DE" baseline="0" dirty="0" err="1" smtClean="0"/>
              <a:t>contribute</a:t>
            </a:r>
            <a:r>
              <a:rPr lang="de-DE" baseline="0" dirty="0" smtClean="0"/>
              <a:t> </a:t>
            </a:r>
            <a:r>
              <a:rPr lang="de-DE" baseline="0" dirty="0" err="1" smtClean="0"/>
              <a:t>with</a:t>
            </a:r>
            <a:r>
              <a:rPr lang="de-DE" baseline="0" dirty="0" smtClean="0"/>
              <a:t> </a:t>
            </a:r>
            <a:r>
              <a:rPr lang="de-DE" baseline="0" dirty="0" err="1" smtClean="0"/>
              <a:t>its</a:t>
            </a:r>
            <a:r>
              <a:rPr lang="de-DE" baseline="0" dirty="0" smtClean="0"/>
              <a:t> power, </a:t>
            </a:r>
            <a:r>
              <a:rPr lang="de-DE" baseline="0" dirty="0" err="1" smtClean="0"/>
              <a:t>knowledge</a:t>
            </a:r>
            <a:r>
              <a:rPr lang="de-DE" baseline="0" dirty="0" smtClean="0"/>
              <a:t> </a:t>
            </a:r>
            <a:r>
              <a:rPr lang="de-DE" baseline="0" dirty="0" err="1" smtClean="0"/>
              <a:t>and</a:t>
            </a:r>
            <a:r>
              <a:rPr lang="de-DE" baseline="0" dirty="0" smtClean="0"/>
              <a:t> </a:t>
            </a:r>
            <a:r>
              <a:rPr lang="de-DE" baseline="0" dirty="0" err="1" smtClean="0"/>
              <a:t>persuasion</a:t>
            </a:r>
            <a:r>
              <a:rPr lang="de-DE" baseline="0" dirty="0" smtClean="0"/>
              <a:t> </a:t>
            </a:r>
            <a:r>
              <a:rPr lang="de-DE" baseline="0" dirty="0" err="1" smtClean="0"/>
              <a:t>by</a:t>
            </a:r>
            <a:r>
              <a:rPr lang="de-DE" baseline="0" dirty="0" smtClean="0"/>
              <a:t> </a:t>
            </a:r>
            <a:r>
              <a:rPr lang="de-DE" baseline="0" dirty="0" err="1" smtClean="0"/>
              <a:t>r</a:t>
            </a:r>
            <a:r>
              <a:rPr lang="de-DE" dirty="0" err="1" smtClean="0"/>
              <a:t>aising</a:t>
            </a:r>
            <a:r>
              <a:rPr lang="de-DE" dirty="0" smtClean="0"/>
              <a:t> </a:t>
            </a:r>
            <a:r>
              <a:rPr lang="de-DE" dirty="0" err="1" smtClean="0"/>
              <a:t>awareness</a:t>
            </a:r>
            <a:r>
              <a:rPr lang="de-DE" dirty="0" smtClean="0"/>
              <a:t> in all 62 Zonta countries</a:t>
            </a:r>
            <a:r>
              <a:rPr lang="de-DE" baseline="0" dirty="0" smtClean="0"/>
              <a:t> </a:t>
            </a:r>
            <a:r>
              <a:rPr lang="de-DE" baseline="0" dirty="0" err="1" smtClean="0"/>
              <a:t>around</a:t>
            </a:r>
            <a:r>
              <a:rPr lang="de-DE" baseline="0" dirty="0" smtClean="0"/>
              <a:t> </a:t>
            </a:r>
            <a:r>
              <a:rPr lang="de-DE" baseline="0" dirty="0" err="1" smtClean="0"/>
              <a:t>the</a:t>
            </a:r>
            <a:r>
              <a:rPr lang="de-DE" baseline="0" dirty="0" smtClean="0"/>
              <a:t> </a:t>
            </a:r>
            <a:r>
              <a:rPr lang="de-DE" baseline="0" dirty="0" err="1" smtClean="0"/>
              <a:t>world</a:t>
            </a:r>
            <a:r>
              <a:rPr lang="de-DE" baseline="0" dirty="0" smtClean="0"/>
              <a:t> </a:t>
            </a:r>
            <a:r>
              <a:rPr lang="de-DE" baseline="0" dirty="0" err="1" smtClean="0"/>
              <a:t>to</a:t>
            </a:r>
            <a:r>
              <a:rPr lang="de-DE" baseline="0" dirty="0" smtClean="0"/>
              <a:t> </a:t>
            </a:r>
            <a:r>
              <a:rPr lang="de-DE" baseline="0" dirty="0" err="1" smtClean="0"/>
              <a:t>this</a:t>
            </a:r>
            <a:r>
              <a:rPr lang="de-DE" baseline="0" dirty="0" smtClean="0"/>
              <a:t> </a:t>
            </a:r>
            <a:r>
              <a:rPr lang="de-DE" baseline="0" dirty="0" err="1" smtClean="0"/>
              <a:t>first</a:t>
            </a:r>
            <a:r>
              <a:rPr lang="de-DE" baseline="0" dirty="0" smtClean="0"/>
              <a:t> </a:t>
            </a:r>
            <a:r>
              <a:rPr lang="de-DE" baseline="0" dirty="0" err="1" smtClean="0"/>
              <a:t>legally</a:t>
            </a:r>
            <a:r>
              <a:rPr lang="de-DE" baseline="0" dirty="0" smtClean="0"/>
              <a:t> </a:t>
            </a:r>
            <a:r>
              <a:rPr lang="de-DE" baseline="0" dirty="0" err="1" smtClean="0"/>
              <a:t>binding</a:t>
            </a:r>
            <a:r>
              <a:rPr lang="de-DE" baseline="0" dirty="0" smtClean="0"/>
              <a:t> </a:t>
            </a:r>
            <a:r>
              <a:rPr lang="de-DE" baseline="0" dirty="0" err="1" smtClean="0"/>
              <a:t>instrument</a:t>
            </a:r>
            <a:r>
              <a:rPr lang="de-DE" baseline="0" dirty="0" smtClean="0"/>
              <a:t>/</a:t>
            </a:r>
            <a:r>
              <a:rPr lang="de-DE" baseline="0" dirty="0" err="1" smtClean="0"/>
              <a:t>treaty</a:t>
            </a:r>
            <a:r>
              <a:rPr lang="en-US" sz="1200" kern="1200" dirty="0" smtClean="0">
                <a:solidFill>
                  <a:schemeClr val="tx1"/>
                </a:solidFill>
                <a:effectLst/>
                <a:latin typeface="+mn-lt"/>
                <a:ea typeface="+mn-ea"/>
                <a:cs typeface="+mn-cs"/>
              </a:rPr>
              <a:t> to fight VAW and domestic violence. </a:t>
            </a:r>
            <a:r>
              <a:rPr lang="de-DE" sz="1200" kern="1200" baseline="0" dirty="0" err="1" smtClean="0">
                <a:solidFill>
                  <a:schemeClr val="tx1"/>
                </a:solidFill>
                <a:effectLst/>
                <a:latin typeface="+mn-lt"/>
                <a:ea typeface="+mn-ea"/>
                <a:cs typeface="+mn-cs"/>
              </a:rPr>
              <a:t>Zontians</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can</a:t>
            </a:r>
            <a:r>
              <a:rPr lang="de-DE" sz="1200" kern="1200" baseline="0" dirty="0" smtClean="0">
                <a:solidFill>
                  <a:schemeClr val="tx1"/>
                </a:solidFill>
                <a:effectLst/>
                <a:latin typeface="+mn-lt"/>
                <a:ea typeface="+mn-ea"/>
                <a:cs typeface="+mn-cs"/>
              </a:rPr>
              <a:t> follow </a:t>
            </a:r>
            <a:r>
              <a:rPr lang="de-DE" baseline="0" dirty="0" err="1" smtClean="0"/>
              <a:t>the</a:t>
            </a:r>
            <a:r>
              <a:rPr lang="de-DE" baseline="0" dirty="0" smtClean="0"/>
              <a:t> </a:t>
            </a:r>
            <a:r>
              <a:rPr lang="de-DE" baseline="0" dirty="0" err="1" smtClean="0"/>
              <a:t>monitoring</a:t>
            </a:r>
            <a:r>
              <a:rPr lang="de-DE" baseline="0" dirty="0" smtClean="0"/>
              <a:t> </a:t>
            </a:r>
            <a:r>
              <a:rPr lang="de-DE" baseline="0" dirty="0" err="1" smtClean="0"/>
              <a:t>reports</a:t>
            </a:r>
            <a:r>
              <a:rPr lang="de-DE" baseline="0" dirty="0" smtClean="0"/>
              <a:t> </a:t>
            </a:r>
            <a:r>
              <a:rPr lang="de-DE" baseline="0" dirty="0" err="1" smtClean="0"/>
              <a:t>of</a:t>
            </a:r>
            <a:r>
              <a:rPr lang="de-DE" baseline="0" dirty="0" smtClean="0"/>
              <a:t> </a:t>
            </a:r>
            <a:r>
              <a:rPr lang="de-DE" baseline="0" dirty="0" err="1" smtClean="0"/>
              <a:t>their</a:t>
            </a:r>
            <a:r>
              <a:rPr lang="de-DE" baseline="0" dirty="0" smtClean="0"/>
              <a:t> </a:t>
            </a:r>
            <a:r>
              <a:rPr lang="de-DE" baseline="0" dirty="0" err="1" smtClean="0"/>
              <a:t>government</a:t>
            </a:r>
            <a:r>
              <a:rPr lang="de-DE" baseline="0" dirty="0" smtClean="0"/>
              <a:t> </a:t>
            </a:r>
            <a:r>
              <a:rPr lang="de-DE" baseline="0" dirty="0" err="1" smtClean="0"/>
              <a:t>and</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Grevio</a:t>
            </a:r>
            <a:r>
              <a:rPr lang="de-DE" baseline="0" dirty="0" smtClean="0"/>
              <a:t> Group in </a:t>
            </a:r>
            <a:r>
              <a:rPr lang="de-DE" baseline="0" dirty="0" err="1" smtClean="0"/>
              <a:t>their</a:t>
            </a:r>
            <a:r>
              <a:rPr lang="de-DE" baseline="0" dirty="0" smtClean="0"/>
              <a:t> countries </a:t>
            </a:r>
            <a:r>
              <a:rPr lang="de-DE" baseline="0" dirty="0" err="1" smtClean="0"/>
              <a:t>to</a:t>
            </a:r>
            <a:r>
              <a:rPr lang="de-DE" baseline="0" dirty="0" smtClean="0"/>
              <a:t> </a:t>
            </a:r>
            <a:r>
              <a:rPr lang="de-DE" baseline="0" dirty="0" err="1" smtClean="0"/>
              <a:t>see</a:t>
            </a:r>
            <a:r>
              <a:rPr lang="de-DE" baseline="0" dirty="0" smtClean="0"/>
              <a:t> </a:t>
            </a:r>
            <a:r>
              <a:rPr lang="de-DE" baseline="0" dirty="0" err="1" smtClean="0"/>
              <a:t>if</a:t>
            </a:r>
            <a:r>
              <a:rPr lang="de-DE" baseline="0" dirty="0" smtClean="0"/>
              <a:t> </a:t>
            </a:r>
            <a:r>
              <a:rPr lang="de-DE" baseline="0" dirty="0" err="1" smtClean="0"/>
              <a:t>their</a:t>
            </a:r>
            <a:r>
              <a:rPr lang="de-DE" baseline="0" dirty="0" smtClean="0"/>
              <a:t> </a:t>
            </a:r>
            <a:r>
              <a:rPr lang="de-DE" baseline="0" dirty="0" err="1" smtClean="0"/>
              <a:t>government</a:t>
            </a:r>
            <a:r>
              <a:rPr lang="de-DE" baseline="0" dirty="0" smtClean="0"/>
              <a:t> </a:t>
            </a:r>
            <a:r>
              <a:rPr lang="de-DE" baseline="0" dirty="0" err="1" smtClean="0"/>
              <a:t>meets</a:t>
            </a:r>
            <a:r>
              <a:rPr lang="de-DE" baseline="0" dirty="0" smtClean="0"/>
              <a:t> </a:t>
            </a:r>
            <a:r>
              <a:rPr lang="de-DE" baseline="0" dirty="0" err="1" smtClean="0"/>
              <a:t>the</a:t>
            </a:r>
            <a:r>
              <a:rPr lang="de-DE" baseline="0" dirty="0" smtClean="0"/>
              <a:t> </a:t>
            </a:r>
            <a:r>
              <a:rPr lang="de-DE" baseline="0" dirty="0" err="1" smtClean="0"/>
              <a:t>requirements</a:t>
            </a:r>
            <a:r>
              <a:rPr lang="de-DE" baseline="0" dirty="0" smtClean="0"/>
              <a:t> </a:t>
            </a:r>
            <a:r>
              <a:rPr lang="de-DE" baseline="0" dirty="0" err="1" smtClean="0"/>
              <a:t>of</a:t>
            </a:r>
            <a:r>
              <a:rPr lang="de-DE" baseline="0" dirty="0" smtClean="0"/>
              <a:t> </a:t>
            </a:r>
            <a:r>
              <a:rPr lang="de-DE" baseline="0" dirty="0" err="1" smtClean="0"/>
              <a:t>the</a:t>
            </a:r>
            <a:r>
              <a:rPr lang="de-DE" baseline="0" dirty="0" smtClean="0"/>
              <a:t> Istanbul </a:t>
            </a:r>
            <a:r>
              <a:rPr lang="de-DE" baseline="0" dirty="0" err="1" smtClean="0"/>
              <a:t>Convention</a:t>
            </a:r>
            <a:r>
              <a:rPr lang="de-DE" baseline="0" dirty="0" smtClean="0"/>
              <a:t>. </a:t>
            </a: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DB39DD64-32F6-4729-A32C-82F537C9F3D1}" type="slidenum">
              <a:rPr lang="en-GB" smtClean="0"/>
              <a:t>11</a:t>
            </a:fld>
            <a:endParaRPr lang="en-GB"/>
          </a:p>
        </p:txBody>
      </p:sp>
    </p:spTree>
    <p:extLst>
      <p:ext uri="{BB962C8B-B14F-4D97-AF65-F5344CB8AC3E}">
        <p14:creationId xmlns:p14="http://schemas.microsoft.com/office/powerpoint/2010/main" val="686490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Get</a:t>
            </a:r>
            <a:r>
              <a:rPr lang="de-DE" dirty="0" smtClean="0"/>
              <a:t> </a:t>
            </a:r>
            <a:r>
              <a:rPr lang="de-DE" dirty="0" err="1" smtClean="0"/>
              <a:t>informed</a:t>
            </a:r>
            <a:r>
              <a:rPr lang="de-DE" dirty="0" smtClean="0"/>
              <a:t> on</a:t>
            </a:r>
            <a:r>
              <a:rPr lang="de-DE" baseline="0" dirty="0" smtClean="0"/>
              <a:t> </a:t>
            </a:r>
            <a:r>
              <a:rPr lang="de-DE" baseline="0" dirty="0" err="1" smtClean="0"/>
              <a:t>the</a:t>
            </a:r>
            <a:r>
              <a:rPr lang="de-DE" baseline="0" dirty="0" smtClean="0"/>
              <a:t> </a:t>
            </a:r>
            <a:r>
              <a:rPr lang="de-DE" baseline="0" dirty="0" err="1" smtClean="0"/>
              <a:t>situation</a:t>
            </a:r>
            <a:r>
              <a:rPr lang="de-DE" baseline="0" dirty="0" smtClean="0"/>
              <a:t> in </a:t>
            </a:r>
            <a:r>
              <a:rPr lang="de-DE" baseline="0" dirty="0" err="1" smtClean="0"/>
              <a:t>your</a:t>
            </a:r>
            <a:r>
              <a:rPr lang="de-DE" baseline="0" dirty="0" smtClean="0"/>
              <a:t> </a:t>
            </a:r>
            <a:r>
              <a:rPr lang="de-DE" baseline="0" dirty="0" err="1" smtClean="0"/>
              <a:t>own</a:t>
            </a:r>
            <a:r>
              <a:rPr lang="de-DE" baseline="0" dirty="0" smtClean="0"/>
              <a:t> </a:t>
            </a:r>
            <a:r>
              <a:rPr lang="de-DE" baseline="0" dirty="0" err="1" smtClean="0"/>
              <a:t>country</a:t>
            </a:r>
            <a:r>
              <a:rPr lang="de-DE" baseline="0" dirty="0" smtClean="0"/>
              <a:t>, </a:t>
            </a:r>
            <a:r>
              <a:rPr lang="de-DE" baseline="0" dirty="0" err="1" smtClean="0"/>
              <a:t>then</a:t>
            </a:r>
            <a:r>
              <a:rPr lang="de-DE" baseline="0" dirty="0" smtClean="0"/>
              <a:t> </a:t>
            </a:r>
            <a:r>
              <a:rPr lang="de-DE" baseline="0" dirty="0" err="1" smtClean="0"/>
              <a:t>decide</a:t>
            </a:r>
            <a:r>
              <a:rPr lang="de-DE" baseline="0" dirty="0" smtClean="0"/>
              <a:t> </a:t>
            </a:r>
            <a:r>
              <a:rPr lang="de-DE" baseline="0" dirty="0" err="1" smtClean="0"/>
              <a:t>what</a:t>
            </a:r>
            <a:r>
              <a:rPr lang="de-DE" baseline="0" dirty="0" smtClean="0"/>
              <a:t> </a:t>
            </a:r>
            <a:r>
              <a:rPr lang="de-DE" baseline="0" dirty="0" err="1" smtClean="0"/>
              <a:t>advocacy</a:t>
            </a:r>
            <a:r>
              <a:rPr lang="de-DE" baseline="0" dirty="0" smtClean="0"/>
              <a:t>-topic </a:t>
            </a:r>
            <a:r>
              <a:rPr lang="de-DE" baseline="0" dirty="0" err="1" smtClean="0"/>
              <a:t>your</a:t>
            </a:r>
            <a:r>
              <a:rPr lang="de-DE" baseline="0" dirty="0" smtClean="0"/>
              <a:t> </a:t>
            </a:r>
            <a:r>
              <a:rPr lang="de-DE" baseline="0" dirty="0" err="1" smtClean="0"/>
              <a:t>club</a:t>
            </a:r>
            <a:r>
              <a:rPr lang="de-DE" baseline="0" dirty="0" smtClean="0"/>
              <a:t> </a:t>
            </a:r>
            <a:r>
              <a:rPr lang="de-DE" baseline="0" dirty="0" err="1" smtClean="0"/>
              <a:t>wants</a:t>
            </a:r>
            <a:r>
              <a:rPr lang="de-DE" baseline="0" dirty="0" smtClean="0"/>
              <a:t> </a:t>
            </a:r>
            <a:r>
              <a:rPr lang="de-DE" baseline="0" dirty="0" err="1" smtClean="0"/>
              <a:t>to</a:t>
            </a:r>
            <a:r>
              <a:rPr lang="de-DE" baseline="0" dirty="0" smtClean="0"/>
              <a:t> </a:t>
            </a:r>
            <a:r>
              <a:rPr lang="de-DE" baseline="0" dirty="0" err="1" smtClean="0"/>
              <a:t>become</a:t>
            </a:r>
            <a:r>
              <a:rPr lang="de-DE" baseline="0" dirty="0" smtClean="0"/>
              <a:t> </a:t>
            </a:r>
            <a:r>
              <a:rPr lang="de-DE" baseline="0" dirty="0" err="1" smtClean="0"/>
              <a:t>active</a:t>
            </a:r>
            <a:r>
              <a:rPr lang="de-DE" baseline="0" dirty="0" smtClean="0"/>
              <a:t> on. </a:t>
            </a:r>
            <a:endParaRPr lang="de-DE" dirty="0"/>
          </a:p>
        </p:txBody>
      </p:sp>
      <p:sp>
        <p:nvSpPr>
          <p:cNvPr id="4" name="Foliennummernplatzhalter 3"/>
          <p:cNvSpPr>
            <a:spLocks noGrp="1"/>
          </p:cNvSpPr>
          <p:nvPr>
            <p:ph type="sldNum" sz="quarter" idx="10"/>
          </p:nvPr>
        </p:nvSpPr>
        <p:spPr/>
        <p:txBody>
          <a:bodyPr/>
          <a:lstStyle/>
          <a:p>
            <a:fld id="{DB39DD64-32F6-4729-A32C-82F537C9F3D1}" type="slidenum">
              <a:rPr lang="en-GB" smtClean="0"/>
              <a:t>12</a:t>
            </a:fld>
            <a:endParaRPr lang="en-GB"/>
          </a:p>
        </p:txBody>
      </p:sp>
    </p:spTree>
    <p:extLst>
      <p:ext uri="{BB962C8B-B14F-4D97-AF65-F5344CB8AC3E}">
        <p14:creationId xmlns:p14="http://schemas.microsoft.com/office/powerpoint/2010/main" val="4094705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39DD64-32F6-4729-A32C-82F537C9F3D1}" type="slidenum">
              <a:rPr lang="en-GB" smtClean="0"/>
              <a:t>15</a:t>
            </a:fld>
            <a:endParaRPr lang="en-GB"/>
          </a:p>
        </p:txBody>
      </p:sp>
    </p:spTree>
    <p:extLst>
      <p:ext uri="{BB962C8B-B14F-4D97-AF65-F5344CB8AC3E}">
        <p14:creationId xmlns:p14="http://schemas.microsoft.com/office/powerpoint/2010/main" val="86824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Zonta </a:t>
            </a:r>
            <a:r>
              <a:rPr lang="de-DE" dirty="0" err="1" smtClean="0"/>
              <a:t>International‘s</a:t>
            </a:r>
            <a:r>
              <a:rPr lang="de-DE" dirty="0" smtClean="0"/>
              <a:t> </a:t>
            </a:r>
            <a:r>
              <a:rPr lang="de-DE" dirty="0" err="1" smtClean="0"/>
              <a:t>vision</a:t>
            </a:r>
            <a:r>
              <a:rPr lang="de-DE" dirty="0" smtClean="0"/>
              <a:t> </a:t>
            </a:r>
            <a:r>
              <a:rPr lang="de-DE" dirty="0" err="1" smtClean="0"/>
              <a:t>and</a:t>
            </a:r>
            <a:r>
              <a:rPr lang="de-DE" dirty="0" smtClean="0"/>
              <a:t> </a:t>
            </a:r>
            <a:r>
              <a:rPr lang="de-DE" dirty="0" err="1" smtClean="0"/>
              <a:t>mission</a:t>
            </a:r>
            <a:endParaRPr lang="de-DE" dirty="0" smtClean="0"/>
          </a:p>
          <a:p>
            <a:endParaRPr lang="de-DE" dirty="0"/>
          </a:p>
        </p:txBody>
      </p:sp>
      <p:sp>
        <p:nvSpPr>
          <p:cNvPr id="4" name="Foliennummernplatzhalter 3"/>
          <p:cNvSpPr>
            <a:spLocks noGrp="1"/>
          </p:cNvSpPr>
          <p:nvPr>
            <p:ph type="sldNum" sz="quarter" idx="10"/>
          </p:nvPr>
        </p:nvSpPr>
        <p:spPr/>
        <p:txBody>
          <a:bodyPr/>
          <a:lstStyle/>
          <a:p>
            <a:fld id="{DB39DD64-32F6-4729-A32C-82F537C9F3D1}" type="slidenum">
              <a:rPr lang="en-GB" smtClean="0"/>
              <a:t>2</a:t>
            </a:fld>
            <a:endParaRPr lang="en-GB"/>
          </a:p>
        </p:txBody>
      </p:sp>
    </p:spTree>
    <p:extLst>
      <p:ext uri="{BB962C8B-B14F-4D97-AF65-F5344CB8AC3E}">
        <p14:creationId xmlns:p14="http://schemas.microsoft.com/office/powerpoint/2010/main" val="362050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Istanbul</a:t>
            </a:r>
            <a:r>
              <a:rPr lang="en-GB" baseline="0" dirty="0" smtClean="0"/>
              <a:t> Convention (CETS 210)</a:t>
            </a:r>
          </a:p>
          <a:p>
            <a:r>
              <a:rPr lang="en-GB" dirty="0" smtClean="0">
                <a:solidFill>
                  <a:srgbClr val="002060"/>
                </a:solidFill>
                <a:latin typeface="Comic Sans MS" panose="030F0702030302020204" pitchFamily="66" charset="0"/>
              </a:rPr>
              <a:t>The Convention is based on the understanding that violence against women is a gender-based violence that is committed against women solely because they are women and that it comes out of a global culture of discrimination which denies</a:t>
            </a:r>
            <a:r>
              <a:rPr lang="en-GB" i="1" dirty="0" smtClean="0">
                <a:solidFill>
                  <a:srgbClr val="002060"/>
                </a:solidFill>
                <a:latin typeface="Comic Sans MS" panose="030F0702030302020204" pitchFamily="66" charset="0"/>
              </a:rPr>
              <a:t> </a:t>
            </a:r>
            <a:r>
              <a:rPr lang="en-GB" dirty="0" smtClean="0">
                <a:solidFill>
                  <a:srgbClr val="002060"/>
                </a:solidFill>
                <a:latin typeface="Comic Sans MS" panose="030F0702030302020204" pitchFamily="66" charset="0"/>
              </a:rPr>
              <a:t>women equal rights with men. </a:t>
            </a:r>
            <a:endParaRPr lang="en-GB" dirty="0"/>
          </a:p>
        </p:txBody>
      </p:sp>
      <p:sp>
        <p:nvSpPr>
          <p:cNvPr id="4" name="Slide Number Placeholder 3"/>
          <p:cNvSpPr>
            <a:spLocks noGrp="1"/>
          </p:cNvSpPr>
          <p:nvPr>
            <p:ph type="sldNum" sz="quarter" idx="10"/>
          </p:nvPr>
        </p:nvSpPr>
        <p:spPr/>
        <p:txBody>
          <a:bodyPr/>
          <a:lstStyle/>
          <a:p>
            <a:fld id="{7F167E2C-9D63-4AED-9904-C459331B951B}" type="slidenum">
              <a:rPr lang="en-GB" smtClean="0"/>
              <a:t>3</a:t>
            </a:fld>
            <a:endParaRPr lang="en-GB"/>
          </a:p>
        </p:txBody>
      </p:sp>
    </p:spTree>
    <p:extLst>
      <p:ext uri="{BB962C8B-B14F-4D97-AF65-F5344CB8AC3E}">
        <p14:creationId xmlns:p14="http://schemas.microsoft.com/office/powerpoint/2010/main" val="197854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The </a:t>
            </a:r>
            <a:r>
              <a:rPr lang="de-DE" baseline="0" dirty="0" err="1" smtClean="0"/>
              <a:t>convention</a:t>
            </a:r>
            <a:r>
              <a:rPr lang="de-DE" baseline="0" dirty="0" smtClean="0"/>
              <a:t> </a:t>
            </a:r>
            <a:r>
              <a:rPr lang="de-DE" baseline="0" dirty="0" err="1" smtClean="0"/>
              <a:t>claims</a:t>
            </a:r>
            <a:r>
              <a:rPr lang="de-DE" baseline="0" dirty="0" smtClean="0"/>
              <a:t> </a:t>
            </a:r>
            <a:r>
              <a:rPr lang="de-DE" baseline="0" dirty="0" err="1" smtClean="0"/>
              <a:t>the</a:t>
            </a:r>
            <a:r>
              <a:rPr lang="de-DE" baseline="0" dirty="0" smtClean="0"/>
              <a:t> </a:t>
            </a:r>
            <a:r>
              <a:rPr lang="de-DE" baseline="0" dirty="0" err="1" smtClean="0"/>
              <a:t>implementation</a:t>
            </a:r>
            <a:r>
              <a:rPr lang="de-DE" baseline="0" dirty="0" smtClean="0"/>
              <a:t> </a:t>
            </a:r>
            <a:r>
              <a:rPr lang="de-DE" baseline="0" dirty="0" err="1" smtClean="0"/>
              <a:t>of</a:t>
            </a:r>
            <a:r>
              <a:rPr lang="de-DE" baseline="0" dirty="0" smtClean="0"/>
              <a:t> </a:t>
            </a:r>
            <a:r>
              <a:rPr lang="de-DE" baseline="0" dirty="0" err="1" smtClean="0"/>
              <a:t>measures</a:t>
            </a:r>
            <a:r>
              <a:rPr lang="de-DE" baseline="0" dirty="0" smtClean="0"/>
              <a:t> </a:t>
            </a:r>
            <a:r>
              <a:rPr lang="de-DE" baseline="0" dirty="0" err="1" smtClean="0"/>
              <a:t>to</a:t>
            </a:r>
            <a:r>
              <a:rPr lang="de-DE" baseline="0" dirty="0" smtClean="0"/>
              <a:t> </a:t>
            </a:r>
            <a:r>
              <a:rPr lang="de-DE" baseline="0" dirty="0" err="1" smtClean="0"/>
              <a:t>fulfill</a:t>
            </a:r>
            <a:r>
              <a:rPr lang="de-DE" baseline="0" dirty="0" smtClean="0"/>
              <a:t> </a:t>
            </a:r>
            <a:r>
              <a:rPr lang="de-DE" baseline="0" dirty="0" err="1" smtClean="0"/>
              <a:t>its</a:t>
            </a:r>
            <a:r>
              <a:rPr lang="de-DE" baseline="0" dirty="0" smtClean="0"/>
              <a:t> </a:t>
            </a:r>
            <a:r>
              <a:rPr lang="de-DE" baseline="0" dirty="0" err="1" smtClean="0"/>
              <a:t>core</a:t>
            </a:r>
            <a:r>
              <a:rPr lang="de-DE" baseline="0" dirty="0" smtClean="0"/>
              <a:t> </a:t>
            </a:r>
            <a:r>
              <a:rPr lang="de-DE" baseline="0" dirty="0" err="1" smtClean="0"/>
              <a:t>issues</a:t>
            </a:r>
            <a:r>
              <a:rPr lang="de-DE" baseline="0" dirty="0" smtClean="0"/>
              <a:t>: </a:t>
            </a:r>
            <a:r>
              <a:rPr lang="de-DE" baseline="0" dirty="0" err="1" smtClean="0"/>
              <a:t>protection</a:t>
            </a:r>
            <a:r>
              <a:rPr lang="de-DE" baseline="0" dirty="0" smtClean="0"/>
              <a:t>, </a:t>
            </a:r>
            <a:r>
              <a:rPr lang="de-DE" baseline="0" dirty="0" err="1" smtClean="0"/>
              <a:t>prevention</a:t>
            </a:r>
            <a:r>
              <a:rPr lang="de-DE" baseline="0" dirty="0" smtClean="0"/>
              <a:t> </a:t>
            </a:r>
            <a:r>
              <a:rPr lang="de-DE" baseline="0" dirty="0" err="1" smtClean="0"/>
              <a:t>and</a:t>
            </a:r>
            <a:r>
              <a:rPr lang="de-DE" baseline="0" dirty="0" smtClean="0"/>
              <a:t> </a:t>
            </a:r>
            <a:r>
              <a:rPr lang="de-DE" baseline="0" dirty="0" err="1" smtClean="0"/>
              <a:t>prosecution</a:t>
            </a:r>
            <a:r>
              <a:rPr lang="de-DE" baseline="0" dirty="0" smtClean="0"/>
              <a:t>. </a:t>
            </a:r>
          </a:p>
        </p:txBody>
      </p:sp>
      <p:sp>
        <p:nvSpPr>
          <p:cNvPr id="4" name="Foliennummernplatzhalter 3"/>
          <p:cNvSpPr>
            <a:spLocks noGrp="1"/>
          </p:cNvSpPr>
          <p:nvPr>
            <p:ph type="sldNum" sz="quarter" idx="10"/>
          </p:nvPr>
        </p:nvSpPr>
        <p:spPr/>
        <p:txBody>
          <a:bodyPr/>
          <a:lstStyle/>
          <a:p>
            <a:fld id="{DB39DD64-32F6-4729-A32C-82F537C9F3D1}" type="slidenum">
              <a:rPr lang="en-GB" smtClean="0"/>
              <a:t>4</a:t>
            </a:fld>
            <a:endParaRPr lang="en-GB"/>
          </a:p>
        </p:txBody>
      </p:sp>
    </p:spTree>
    <p:extLst>
      <p:ext uri="{BB962C8B-B14F-4D97-AF65-F5344CB8AC3E}">
        <p14:creationId xmlns:p14="http://schemas.microsoft.com/office/powerpoint/2010/main" val="2507396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Council of Europe (CoE) Convention on Preventing and Combating Violence against Women and Domestic Violence”</a:t>
            </a:r>
          </a:p>
          <a:p>
            <a:r>
              <a:rPr lang="de-DE" baseline="0" dirty="0" smtClean="0"/>
              <a:t>was signed on 11 May 2011 in Turkey- therefore named “Istanbul Convention.“</a:t>
            </a:r>
            <a:r>
              <a:rPr lang="en-US" sz="1200" kern="1200" dirty="0" smtClean="0">
                <a:solidFill>
                  <a:schemeClr val="tx1"/>
                </a:solidFill>
                <a:effectLst/>
                <a:latin typeface="+mn-lt"/>
                <a:ea typeface="+mn-ea"/>
                <a:cs typeface="+mn-cs"/>
              </a:rPr>
              <a:t> As of today 20 member states have signed the convention but not yet ratified. </a:t>
            </a:r>
            <a:r>
              <a:rPr lang="de-DE" sz="1200" kern="1200" dirty="0" smtClean="0">
                <a:solidFill>
                  <a:schemeClr val="tx1"/>
                </a:solidFill>
                <a:effectLst/>
                <a:latin typeface="+mn-lt"/>
                <a:ea typeface="+mn-ea"/>
                <a:cs typeface="+mn-cs"/>
              </a:rPr>
              <a:t>22 member states have ratified the convention.</a:t>
            </a:r>
            <a:endParaRPr lang="en-US"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B39DD64-32F6-4729-A32C-82F537C9F3D1}" type="slidenum">
              <a:rPr lang="en-GB" smtClean="0"/>
              <a:t>5</a:t>
            </a:fld>
            <a:endParaRPr lang="en-GB"/>
          </a:p>
        </p:txBody>
      </p:sp>
    </p:spTree>
    <p:extLst>
      <p:ext uri="{BB962C8B-B14F-4D97-AF65-F5344CB8AC3E}">
        <p14:creationId xmlns:p14="http://schemas.microsoft.com/office/powerpoint/2010/main" val="3662189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Non-European countries</a:t>
            </a:r>
            <a:r>
              <a:rPr lang="de-DE" baseline="0" dirty="0" smtClean="0"/>
              <a:t> </a:t>
            </a:r>
            <a:r>
              <a:rPr lang="de-DE" baseline="0" dirty="0" err="1" smtClean="0"/>
              <a:t>can</a:t>
            </a:r>
            <a:r>
              <a:rPr lang="de-DE" baseline="0" dirty="0" smtClean="0"/>
              <a:t> </a:t>
            </a:r>
            <a:r>
              <a:rPr lang="de-DE" baseline="0" dirty="0" err="1" smtClean="0"/>
              <a:t>join</a:t>
            </a:r>
            <a:r>
              <a:rPr lang="de-DE" baseline="0" dirty="0" smtClean="0"/>
              <a:t>, </a:t>
            </a:r>
            <a:r>
              <a:rPr lang="de-DE" baseline="0" dirty="0" err="1" smtClean="0"/>
              <a:t>provided</a:t>
            </a:r>
            <a:r>
              <a:rPr lang="de-DE" baseline="0" dirty="0" smtClean="0"/>
              <a:t> </a:t>
            </a:r>
            <a:r>
              <a:rPr lang="de-DE" baseline="0" dirty="0" err="1" smtClean="0"/>
              <a:t>they</a:t>
            </a:r>
            <a:r>
              <a:rPr lang="de-DE" baseline="0" dirty="0" smtClean="0"/>
              <a:t> </a:t>
            </a:r>
            <a:r>
              <a:rPr lang="de-DE" baseline="0" dirty="0" err="1" smtClean="0"/>
              <a:t>are</a:t>
            </a:r>
            <a:r>
              <a:rPr lang="de-DE" baseline="0" dirty="0" smtClean="0"/>
              <a:t> </a:t>
            </a:r>
            <a:r>
              <a:rPr lang="de-DE" baseline="0" dirty="0" err="1" smtClean="0"/>
              <a:t>being</a:t>
            </a:r>
            <a:r>
              <a:rPr lang="de-DE" baseline="0" dirty="0" smtClean="0"/>
              <a:t> </a:t>
            </a:r>
            <a:r>
              <a:rPr lang="de-DE" baseline="0" dirty="0" err="1" smtClean="0"/>
              <a:t>invited</a:t>
            </a:r>
            <a:r>
              <a:rPr lang="de-DE" baseline="0" dirty="0" smtClean="0"/>
              <a:t> </a:t>
            </a:r>
            <a:r>
              <a:rPr lang="de-DE" baseline="0" dirty="0" err="1" smtClean="0"/>
              <a:t>and</a:t>
            </a:r>
            <a:r>
              <a:rPr lang="de-DE" baseline="0" dirty="0" smtClean="0"/>
              <a:t> </a:t>
            </a:r>
            <a:r>
              <a:rPr lang="de-DE" baseline="0" dirty="0" err="1" smtClean="0"/>
              <a:t>have</a:t>
            </a:r>
            <a:r>
              <a:rPr lang="de-DE" baseline="0" dirty="0" smtClean="0"/>
              <a:t> </a:t>
            </a:r>
            <a:r>
              <a:rPr lang="de-DE" baseline="0" dirty="0" err="1" smtClean="0"/>
              <a:t>proven</a:t>
            </a:r>
            <a:r>
              <a:rPr lang="de-DE" baseline="0" dirty="0" smtClean="0"/>
              <a:t> </a:t>
            </a:r>
            <a:r>
              <a:rPr lang="de-DE" baseline="0" dirty="0" err="1" smtClean="0"/>
              <a:t>to</a:t>
            </a:r>
            <a:r>
              <a:rPr lang="de-DE" baseline="0" dirty="0" smtClean="0"/>
              <a:t> </a:t>
            </a:r>
            <a:r>
              <a:rPr lang="de-DE" baseline="0" dirty="0" err="1" smtClean="0"/>
              <a:t>have</a:t>
            </a:r>
            <a:r>
              <a:rPr lang="de-DE" baseline="0" dirty="0" smtClean="0"/>
              <a:t> </a:t>
            </a:r>
            <a:r>
              <a:rPr lang="de-DE" baseline="0" dirty="0" err="1" smtClean="0"/>
              <a:t>taken</a:t>
            </a:r>
            <a:r>
              <a:rPr lang="de-DE" baseline="0" dirty="0" smtClean="0"/>
              <a:t> </a:t>
            </a:r>
            <a:r>
              <a:rPr lang="de-DE" baseline="0" dirty="0" err="1" smtClean="0"/>
              <a:t>the</a:t>
            </a:r>
            <a:r>
              <a:rPr lang="de-DE" baseline="0" dirty="0" smtClean="0"/>
              <a:t> </a:t>
            </a:r>
            <a:r>
              <a:rPr lang="de-DE" baseline="0" dirty="0" err="1" smtClean="0"/>
              <a:t>necessary</a:t>
            </a:r>
            <a:r>
              <a:rPr lang="de-DE" baseline="0" dirty="0" smtClean="0"/>
              <a:t> </a:t>
            </a:r>
            <a:r>
              <a:rPr lang="de-DE" baseline="0" dirty="0" err="1" smtClean="0"/>
              <a:t>measures</a:t>
            </a:r>
            <a:r>
              <a:rPr lang="de-DE" baseline="0" dirty="0" smtClean="0"/>
              <a:t> </a:t>
            </a:r>
            <a:r>
              <a:rPr lang="de-DE" baseline="0" dirty="0" err="1" smtClean="0"/>
              <a:t>to</a:t>
            </a:r>
            <a:r>
              <a:rPr lang="de-DE" baseline="0" dirty="0" smtClean="0"/>
              <a:t> </a:t>
            </a:r>
            <a:r>
              <a:rPr lang="de-DE" baseline="0" dirty="0" err="1" smtClean="0"/>
              <a:t>allow</a:t>
            </a:r>
            <a:r>
              <a:rPr lang="de-DE" baseline="0" dirty="0" smtClean="0"/>
              <a:t> </a:t>
            </a:r>
            <a:r>
              <a:rPr lang="de-DE" baseline="0" dirty="0" err="1" smtClean="0"/>
              <a:t>the</a:t>
            </a:r>
            <a:r>
              <a:rPr lang="de-DE" baseline="0" dirty="0" smtClean="0"/>
              <a:t> </a:t>
            </a:r>
            <a:r>
              <a:rPr lang="de-DE" baseline="0" dirty="0" err="1" smtClean="0"/>
              <a:t>domestic</a:t>
            </a:r>
            <a:r>
              <a:rPr lang="de-DE" baseline="0" dirty="0" smtClean="0"/>
              <a:t> </a:t>
            </a:r>
            <a:r>
              <a:rPr lang="de-DE" baseline="0" dirty="0" err="1" smtClean="0"/>
              <a:t>law</a:t>
            </a:r>
            <a:r>
              <a:rPr lang="de-DE" baseline="0" dirty="0" smtClean="0"/>
              <a:t> </a:t>
            </a:r>
            <a:r>
              <a:rPr lang="de-DE" baseline="0" dirty="0" err="1" smtClean="0"/>
              <a:t>to</a:t>
            </a:r>
            <a:r>
              <a:rPr lang="de-DE" baseline="0" dirty="0" smtClean="0"/>
              <a:t> </a:t>
            </a:r>
            <a:r>
              <a:rPr lang="de-DE" baseline="0" dirty="0" err="1" smtClean="0"/>
              <a:t>implement</a:t>
            </a:r>
            <a:r>
              <a:rPr lang="de-DE" baseline="0" dirty="0" smtClean="0"/>
              <a:t> </a:t>
            </a:r>
            <a:r>
              <a:rPr lang="de-DE" baseline="0" dirty="0" err="1" smtClean="0"/>
              <a:t>the</a:t>
            </a:r>
            <a:r>
              <a:rPr lang="de-DE" baseline="0" dirty="0" smtClean="0"/>
              <a:t> </a:t>
            </a:r>
            <a:r>
              <a:rPr lang="de-DE" baseline="0" dirty="0" err="1" smtClean="0"/>
              <a:t>requirements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convention</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DB39DD64-32F6-4729-A32C-82F537C9F3D1}" type="slidenum">
              <a:rPr lang="en-GB" smtClean="0"/>
              <a:t>6</a:t>
            </a:fld>
            <a:endParaRPr lang="en-GB"/>
          </a:p>
        </p:txBody>
      </p:sp>
    </p:spTree>
    <p:extLst>
      <p:ext uri="{BB962C8B-B14F-4D97-AF65-F5344CB8AC3E}">
        <p14:creationId xmlns:p14="http://schemas.microsoft.com/office/powerpoint/2010/main" val="691716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Statistics</a:t>
            </a:r>
            <a:r>
              <a:rPr lang="de-DE" baseline="0" dirty="0" smtClean="0"/>
              <a:t> </a:t>
            </a:r>
            <a:r>
              <a:rPr lang="de-DE" baseline="0" dirty="0" err="1" smtClean="0"/>
              <a:t>show</a:t>
            </a:r>
            <a:r>
              <a:rPr lang="de-DE" baseline="0" dirty="0" smtClean="0"/>
              <a:t> </a:t>
            </a:r>
            <a:r>
              <a:rPr lang="de-DE" baseline="0" dirty="0" err="1" smtClean="0"/>
              <a:t>that</a:t>
            </a:r>
            <a:r>
              <a:rPr lang="de-DE" baseline="0" dirty="0" smtClean="0"/>
              <a:t> </a:t>
            </a:r>
            <a:r>
              <a:rPr lang="de-DE" baseline="0" dirty="0" err="1" smtClean="0"/>
              <a:t>violence</a:t>
            </a:r>
            <a:r>
              <a:rPr lang="de-DE" baseline="0" dirty="0" smtClean="0"/>
              <a:t> </a:t>
            </a:r>
            <a:r>
              <a:rPr lang="de-DE" baseline="0" dirty="0" err="1" smtClean="0"/>
              <a:t>against</a:t>
            </a:r>
            <a:r>
              <a:rPr lang="de-DE" baseline="0" dirty="0" smtClean="0"/>
              <a:t> </a:t>
            </a:r>
            <a:r>
              <a:rPr lang="de-DE" baseline="0" dirty="0" err="1" smtClean="0"/>
              <a:t>women</a:t>
            </a:r>
            <a:r>
              <a:rPr lang="de-DE" baseline="0" dirty="0" smtClean="0"/>
              <a:t> </a:t>
            </a:r>
            <a:r>
              <a:rPr lang="de-DE" baseline="0" dirty="0" err="1" smtClean="0"/>
              <a:t>has</a:t>
            </a:r>
            <a:r>
              <a:rPr lang="de-DE" baseline="0" dirty="0" smtClean="0"/>
              <a:t> </a:t>
            </a:r>
            <a:r>
              <a:rPr lang="de-DE" baseline="0" dirty="0" err="1" smtClean="0"/>
              <a:t>pandemic</a:t>
            </a:r>
            <a:r>
              <a:rPr lang="de-DE" baseline="0" dirty="0" smtClean="0"/>
              <a:t> </a:t>
            </a:r>
            <a:r>
              <a:rPr lang="de-DE" baseline="0" dirty="0" err="1" smtClean="0"/>
              <a:t>dimensions</a:t>
            </a:r>
            <a:r>
              <a:rPr lang="de-DE" baseline="0" dirty="0" smtClean="0"/>
              <a:t>, in Europe </a:t>
            </a:r>
            <a:r>
              <a:rPr lang="de-DE" baseline="0" dirty="0" err="1" smtClean="0"/>
              <a:t>and</a:t>
            </a:r>
            <a:r>
              <a:rPr lang="de-DE" baseline="0" dirty="0" smtClean="0"/>
              <a:t> </a:t>
            </a:r>
            <a:r>
              <a:rPr lang="de-DE" baseline="0" dirty="0" err="1" smtClean="0"/>
              <a:t>around</a:t>
            </a:r>
            <a:r>
              <a:rPr lang="de-DE" baseline="0" dirty="0" smtClean="0"/>
              <a:t> </a:t>
            </a:r>
            <a:r>
              <a:rPr lang="de-DE" baseline="0" dirty="0" err="1" smtClean="0"/>
              <a:t>the</a:t>
            </a:r>
            <a:r>
              <a:rPr lang="de-DE" baseline="0" dirty="0" smtClean="0"/>
              <a:t> </a:t>
            </a:r>
            <a:r>
              <a:rPr lang="de-DE" baseline="0" dirty="0" err="1" smtClean="0"/>
              <a:t>world</a:t>
            </a:r>
            <a:r>
              <a:rPr lang="de-DE" baseline="0" dirty="0" smtClean="0"/>
              <a:t>. </a:t>
            </a:r>
            <a:r>
              <a:rPr lang="en-US" sz="1200" kern="1200" dirty="0" smtClean="0">
                <a:solidFill>
                  <a:schemeClr val="tx1"/>
                </a:solidFill>
                <a:effectLst/>
                <a:latin typeface="+mn-lt"/>
                <a:ea typeface="+mn-ea"/>
                <a:cs typeface="+mn-cs"/>
              </a:rPr>
              <a:t>This also means huge economic consequences.</a:t>
            </a:r>
            <a:endParaRPr lang="de-DE" baseline="0" dirty="0" smtClean="0"/>
          </a:p>
        </p:txBody>
      </p:sp>
      <p:sp>
        <p:nvSpPr>
          <p:cNvPr id="4" name="Foliennummernplatzhalter 3"/>
          <p:cNvSpPr>
            <a:spLocks noGrp="1"/>
          </p:cNvSpPr>
          <p:nvPr>
            <p:ph type="sldNum" sz="quarter" idx="10"/>
          </p:nvPr>
        </p:nvSpPr>
        <p:spPr/>
        <p:txBody>
          <a:bodyPr/>
          <a:lstStyle/>
          <a:p>
            <a:fld id="{DB39DD64-32F6-4729-A32C-82F537C9F3D1}" type="slidenum">
              <a:rPr lang="en-GB" smtClean="0"/>
              <a:t>8</a:t>
            </a:fld>
            <a:endParaRPr lang="en-GB"/>
          </a:p>
        </p:txBody>
      </p:sp>
    </p:spTree>
    <p:extLst>
      <p:ext uri="{BB962C8B-B14F-4D97-AF65-F5344CB8AC3E}">
        <p14:creationId xmlns:p14="http://schemas.microsoft.com/office/powerpoint/2010/main" val="3629924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err="1" smtClean="0"/>
              <a:t>For</a:t>
            </a:r>
            <a:r>
              <a:rPr lang="de-DE" baseline="0" dirty="0" smtClean="0"/>
              <a:t> Zonta </a:t>
            </a:r>
            <a:r>
              <a:rPr lang="de-DE" baseline="0" dirty="0" err="1" smtClean="0"/>
              <a:t>t</a:t>
            </a:r>
            <a:r>
              <a:rPr lang="de-DE" dirty="0" err="1" smtClean="0"/>
              <a:t>he</a:t>
            </a:r>
            <a:r>
              <a:rPr lang="de-DE" dirty="0" smtClean="0"/>
              <a:t> Istanbul</a:t>
            </a:r>
            <a:r>
              <a:rPr lang="de-DE" baseline="0" dirty="0" smtClean="0"/>
              <a:t> </a:t>
            </a:r>
            <a:r>
              <a:rPr lang="de-DE" baseline="0" dirty="0" err="1" smtClean="0"/>
              <a:t>Convention</a:t>
            </a:r>
            <a:r>
              <a:rPr lang="de-DE" baseline="0" dirty="0" smtClean="0"/>
              <a:t> </a:t>
            </a:r>
            <a:r>
              <a:rPr lang="de-DE" baseline="0" dirty="0" err="1" smtClean="0"/>
              <a:t>is</a:t>
            </a:r>
            <a:r>
              <a:rPr lang="de-DE" baseline="0" dirty="0" smtClean="0"/>
              <a:t> a </a:t>
            </a:r>
            <a:r>
              <a:rPr lang="de-DE" baseline="0" dirty="0" err="1" smtClean="0"/>
              <a:t>practical</a:t>
            </a:r>
            <a:r>
              <a:rPr lang="de-DE" baseline="0" dirty="0" smtClean="0"/>
              <a:t> </a:t>
            </a:r>
            <a:r>
              <a:rPr lang="de-DE" baseline="0" dirty="0" err="1" smtClean="0"/>
              <a:t>tool</a:t>
            </a:r>
            <a:r>
              <a:rPr lang="de-DE" baseline="0" dirty="0" smtClean="0"/>
              <a:t> </a:t>
            </a:r>
            <a:r>
              <a:rPr lang="de-DE" baseline="0" dirty="0" err="1" smtClean="0"/>
              <a:t>to</a:t>
            </a:r>
            <a:r>
              <a:rPr lang="de-DE" baseline="0" dirty="0" smtClean="0"/>
              <a:t> </a:t>
            </a:r>
            <a:r>
              <a:rPr lang="de-DE" baseline="0" dirty="0" err="1" smtClean="0"/>
              <a:t>advocate</a:t>
            </a:r>
            <a:r>
              <a:rPr lang="de-DE" baseline="0" dirty="0" smtClean="0"/>
              <a:t> </a:t>
            </a:r>
            <a:r>
              <a:rPr lang="de-DE" baseline="0" dirty="0" err="1" smtClean="0"/>
              <a:t>for</a:t>
            </a:r>
            <a:r>
              <a:rPr lang="de-DE" baseline="0" dirty="0" smtClean="0"/>
              <a:t> </a:t>
            </a:r>
            <a:r>
              <a:rPr lang="de-DE" baseline="0" dirty="0" err="1" smtClean="0"/>
              <a:t>gender</a:t>
            </a:r>
            <a:r>
              <a:rPr lang="de-DE" baseline="0" dirty="0" smtClean="0"/>
              <a:t> </a:t>
            </a:r>
            <a:r>
              <a:rPr lang="de-DE" baseline="0" dirty="0" err="1" smtClean="0"/>
              <a:t>equality</a:t>
            </a:r>
            <a:r>
              <a:rPr lang="de-DE" baseline="0" dirty="0" smtClean="0"/>
              <a:t> </a:t>
            </a:r>
            <a:r>
              <a:rPr lang="de-DE" baseline="0" dirty="0" err="1" smtClean="0"/>
              <a:t>and</a:t>
            </a:r>
            <a:r>
              <a:rPr lang="de-DE" baseline="0" dirty="0" smtClean="0"/>
              <a:t> </a:t>
            </a:r>
            <a:r>
              <a:rPr lang="de-DE" baseline="0" dirty="0" err="1" smtClean="0"/>
              <a:t>women‘s</a:t>
            </a:r>
            <a:r>
              <a:rPr lang="de-DE" baseline="0" dirty="0" smtClean="0"/>
              <a:t> </a:t>
            </a:r>
            <a:r>
              <a:rPr lang="de-DE" baseline="0" dirty="0" err="1" smtClean="0"/>
              <a:t>rights</a:t>
            </a:r>
            <a:r>
              <a:rPr lang="de-DE" baseline="0" dirty="0" smtClean="0"/>
              <a:t> </a:t>
            </a:r>
            <a:r>
              <a:rPr lang="de-DE" baseline="0" dirty="0" err="1" smtClean="0"/>
              <a:t>and</a:t>
            </a:r>
            <a:r>
              <a:rPr lang="de-DE" baseline="0" dirty="0" smtClean="0"/>
              <a:t> </a:t>
            </a:r>
            <a:r>
              <a:rPr lang="de-DE" baseline="0" dirty="0" err="1" smtClean="0"/>
              <a:t>to</a:t>
            </a:r>
            <a:r>
              <a:rPr lang="de-DE" baseline="0" dirty="0" smtClean="0"/>
              <a:t> </a:t>
            </a:r>
            <a:r>
              <a:rPr lang="de-DE" baseline="0" dirty="0" err="1" smtClean="0"/>
              <a:t>take</a:t>
            </a:r>
            <a:r>
              <a:rPr lang="de-DE" baseline="0" dirty="0" smtClean="0"/>
              <a:t> </a:t>
            </a:r>
            <a:r>
              <a:rPr lang="de-DE" baseline="0" dirty="0" err="1" smtClean="0"/>
              <a:t>advocacy</a:t>
            </a:r>
            <a:r>
              <a:rPr lang="de-DE" baseline="0" dirty="0" smtClean="0"/>
              <a:t> </a:t>
            </a:r>
            <a:r>
              <a:rPr lang="de-DE" baseline="0" dirty="0" err="1" smtClean="0"/>
              <a:t>into</a:t>
            </a:r>
            <a:r>
              <a:rPr lang="de-DE" baseline="0" dirty="0" smtClean="0"/>
              <a:t> </a:t>
            </a:r>
            <a:r>
              <a:rPr lang="de-DE" baseline="0" dirty="0" err="1" smtClean="0"/>
              <a:t>action</a:t>
            </a:r>
            <a:r>
              <a:rPr lang="de-DE" baseline="0" dirty="0" smtClean="0"/>
              <a:t>, also </a:t>
            </a:r>
            <a:r>
              <a:rPr lang="de-DE" baseline="0" dirty="0" err="1" smtClean="0"/>
              <a:t>as</a:t>
            </a:r>
            <a:r>
              <a:rPr lang="de-DE" baseline="0" dirty="0" smtClean="0"/>
              <a:t> </a:t>
            </a:r>
            <a:r>
              <a:rPr lang="de-DE" baseline="0" dirty="0" err="1" smtClean="0"/>
              <a:t>heart</a:t>
            </a:r>
            <a:r>
              <a:rPr lang="de-DE" baseline="0" dirty="0" smtClean="0"/>
              <a:t> </a:t>
            </a:r>
            <a:r>
              <a:rPr lang="de-DE" baseline="0" dirty="0" err="1" smtClean="0"/>
              <a:t>of</a:t>
            </a:r>
            <a:r>
              <a:rPr lang="de-DE" baseline="0" dirty="0" smtClean="0"/>
              <a:t> </a:t>
            </a:r>
            <a:r>
              <a:rPr lang="de-DE" baseline="0" dirty="0" err="1" smtClean="0"/>
              <a:t>the</a:t>
            </a:r>
            <a:r>
              <a:rPr lang="de-DE" baseline="0" dirty="0" smtClean="0"/>
              <a:t> Zonta Says NO-</a:t>
            </a:r>
            <a:r>
              <a:rPr lang="de-DE" baseline="0" dirty="0" err="1" smtClean="0"/>
              <a:t>Campaign</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DB39DD64-32F6-4729-A32C-82F537C9F3D1}" type="slidenum">
              <a:rPr lang="en-GB" smtClean="0"/>
              <a:t>9</a:t>
            </a:fld>
            <a:endParaRPr lang="en-GB"/>
          </a:p>
        </p:txBody>
      </p:sp>
    </p:spTree>
    <p:extLst>
      <p:ext uri="{BB962C8B-B14F-4D97-AF65-F5344CB8AC3E}">
        <p14:creationId xmlns:p14="http://schemas.microsoft.com/office/powerpoint/2010/main" val="1889347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Istanbul</a:t>
            </a:r>
            <a:r>
              <a:rPr lang="de-DE" baseline="0" dirty="0" smtClean="0"/>
              <a:t> </a:t>
            </a:r>
            <a:r>
              <a:rPr lang="de-DE" baseline="0" dirty="0" err="1" smtClean="0"/>
              <a:t>Convention</a:t>
            </a:r>
            <a:r>
              <a:rPr lang="de-DE" baseline="0" dirty="0" smtClean="0"/>
              <a:t> </a:t>
            </a:r>
            <a:r>
              <a:rPr lang="de-DE" baseline="0" dirty="0" err="1" smtClean="0"/>
              <a:t>is</a:t>
            </a:r>
            <a:r>
              <a:rPr lang="de-DE" baseline="0" dirty="0" smtClean="0"/>
              <a:t> a </a:t>
            </a:r>
            <a:r>
              <a:rPr lang="de-DE" baseline="0" dirty="0" err="1" smtClean="0"/>
              <a:t>practical</a:t>
            </a:r>
            <a:r>
              <a:rPr lang="de-DE" baseline="0" dirty="0" smtClean="0"/>
              <a:t> </a:t>
            </a:r>
            <a:r>
              <a:rPr lang="de-DE" baseline="0" dirty="0" err="1" smtClean="0"/>
              <a:t>advocacy</a:t>
            </a:r>
            <a:r>
              <a:rPr lang="de-DE" baseline="0" dirty="0" smtClean="0"/>
              <a:t> </a:t>
            </a:r>
            <a:r>
              <a:rPr lang="de-DE" baseline="0" dirty="0" err="1" smtClean="0"/>
              <a:t>tool</a:t>
            </a:r>
            <a:r>
              <a:rPr lang="de-DE" baseline="0" dirty="0" smtClean="0"/>
              <a:t> </a:t>
            </a:r>
            <a:r>
              <a:rPr lang="de-DE" baseline="0" dirty="0" err="1" smtClean="0"/>
              <a:t>to</a:t>
            </a:r>
            <a:r>
              <a:rPr lang="de-DE" baseline="0" dirty="0" smtClean="0"/>
              <a:t> </a:t>
            </a:r>
            <a:r>
              <a:rPr lang="de-DE" baseline="0" dirty="0" err="1" smtClean="0"/>
              <a:t>raise</a:t>
            </a:r>
            <a:r>
              <a:rPr lang="de-DE" baseline="0" dirty="0" smtClean="0"/>
              <a:t> </a:t>
            </a:r>
            <a:r>
              <a:rPr lang="de-DE" baseline="0" dirty="0" err="1" smtClean="0"/>
              <a:t>awareness</a:t>
            </a:r>
            <a:r>
              <a:rPr lang="de-DE" baseline="0" dirty="0" smtClean="0"/>
              <a:t> </a:t>
            </a:r>
            <a:r>
              <a:rPr lang="de-DE" baseline="0" dirty="0" err="1" smtClean="0"/>
              <a:t>of</a:t>
            </a:r>
            <a:r>
              <a:rPr lang="de-DE" baseline="0" dirty="0" smtClean="0"/>
              <a:t> </a:t>
            </a:r>
            <a:r>
              <a:rPr lang="de-DE" baseline="0" dirty="0" err="1" smtClean="0"/>
              <a:t>the</a:t>
            </a:r>
            <a:r>
              <a:rPr lang="de-DE" baseline="0" dirty="0" smtClean="0"/>
              <a:t> different </a:t>
            </a:r>
            <a:r>
              <a:rPr lang="de-DE" baseline="0" dirty="0" err="1" smtClean="0"/>
              <a:t>violations</a:t>
            </a:r>
            <a:r>
              <a:rPr lang="de-DE" baseline="0" dirty="0" smtClean="0"/>
              <a:t> </a:t>
            </a:r>
            <a:r>
              <a:rPr lang="de-DE" baseline="0" dirty="0" err="1" smtClean="0"/>
              <a:t>to</a:t>
            </a:r>
            <a:r>
              <a:rPr lang="de-DE" baseline="0" dirty="0" smtClean="0"/>
              <a:t> </a:t>
            </a:r>
            <a:r>
              <a:rPr lang="de-DE" baseline="0" dirty="0" err="1" smtClean="0"/>
              <a:t>women</a:t>
            </a:r>
            <a:r>
              <a:rPr lang="de-DE" baseline="0" dirty="0" smtClean="0"/>
              <a:t> </a:t>
            </a:r>
            <a:r>
              <a:rPr lang="de-DE" baseline="0" dirty="0" err="1" smtClean="0"/>
              <a:t>and</a:t>
            </a:r>
            <a:r>
              <a:rPr lang="de-DE" baseline="0" dirty="0" smtClean="0"/>
              <a:t> </a:t>
            </a:r>
            <a:r>
              <a:rPr lang="de-DE" baseline="0" dirty="0" err="1" smtClean="0"/>
              <a:t>girls</a:t>
            </a:r>
            <a:r>
              <a:rPr lang="de-DE" baseline="0" dirty="0" smtClean="0"/>
              <a:t> </a:t>
            </a:r>
            <a:r>
              <a:rPr lang="de-DE" baseline="0" dirty="0" err="1" smtClean="0"/>
              <a:t>and</a:t>
            </a:r>
            <a:r>
              <a:rPr lang="de-DE" baseline="0" dirty="0" smtClean="0"/>
              <a:t> </a:t>
            </a:r>
            <a:r>
              <a:rPr lang="de-DE" baseline="0" dirty="0" err="1" smtClean="0"/>
              <a:t>their</a:t>
            </a:r>
            <a:r>
              <a:rPr lang="de-DE" baseline="0" dirty="0" smtClean="0"/>
              <a:t> </a:t>
            </a:r>
            <a:r>
              <a:rPr lang="de-DE" baseline="0" dirty="0" err="1" smtClean="0"/>
              <a:t>root</a:t>
            </a:r>
            <a:r>
              <a:rPr lang="de-DE" baseline="0" dirty="0" smtClean="0"/>
              <a:t> </a:t>
            </a:r>
            <a:r>
              <a:rPr lang="de-DE" baseline="0" dirty="0" err="1" smtClean="0"/>
              <a:t>causes</a:t>
            </a:r>
            <a:r>
              <a:rPr lang="de-DE" baseline="0" dirty="0" smtClean="0"/>
              <a:t>. </a:t>
            </a:r>
          </a:p>
        </p:txBody>
      </p:sp>
      <p:sp>
        <p:nvSpPr>
          <p:cNvPr id="4" name="Foliennummernplatzhalter 3"/>
          <p:cNvSpPr>
            <a:spLocks noGrp="1"/>
          </p:cNvSpPr>
          <p:nvPr>
            <p:ph type="sldNum" sz="quarter" idx="10"/>
          </p:nvPr>
        </p:nvSpPr>
        <p:spPr/>
        <p:txBody>
          <a:bodyPr/>
          <a:lstStyle/>
          <a:p>
            <a:fld id="{DB39DD64-32F6-4729-A32C-82F537C9F3D1}" type="slidenum">
              <a:rPr lang="en-GB" smtClean="0"/>
              <a:t>10</a:t>
            </a:fld>
            <a:endParaRPr lang="en-GB"/>
          </a:p>
        </p:txBody>
      </p:sp>
    </p:spTree>
    <p:extLst>
      <p:ext uri="{BB962C8B-B14F-4D97-AF65-F5344CB8AC3E}">
        <p14:creationId xmlns:p14="http://schemas.microsoft.com/office/powerpoint/2010/main" val="2069108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ZontaInternational_PowerPoint_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21207" y="4678855"/>
            <a:ext cx="8607027" cy="640036"/>
          </a:xfrm>
        </p:spPr>
        <p:txBody>
          <a:bodyPr>
            <a:normAutofit/>
          </a:bodyPr>
          <a:lstStyle>
            <a:lvl1pPr>
              <a:defRPr sz="3600" b="0" i="0">
                <a:solidFill>
                  <a:schemeClr val="tx1"/>
                </a:solidFill>
                <a:latin typeface="+mj-lt"/>
                <a:cs typeface="Lato Regula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1206" y="5340459"/>
            <a:ext cx="8607027" cy="536575"/>
          </a:xfrm>
        </p:spPr>
        <p:txBody>
          <a:bodyPr>
            <a:normAutofit/>
          </a:bodyPr>
          <a:lstStyle>
            <a:lvl1pPr marL="0" indent="0" algn="ctr">
              <a:buNone/>
              <a:defRPr sz="2400" b="0" i="0">
                <a:solidFill>
                  <a:srgbClr val="000000"/>
                </a:solidFill>
                <a:latin typeface="+mj-lt"/>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636709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ion Slide">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t>‹Nr.›</a:t>
            </a:fld>
            <a:endParaRPr lang="en-US"/>
          </a:p>
        </p:txBody>
      </p:sp>
      <p:sp>
        <p:nvSpPr>
          <p:cNvPr id="7" name="TextBox 6"/>
          <p:cNvSpPr txBox="1"/>
          <p:nvPr userDrawn="1"/>
        </p:nvSpPr>
        <p:spPr>
          <a:xfrm>
            <a:off x="710184" y="797511"/>
            <a:ext cx="7924800" cy="5262979"/>
          </a:xfrm>
          <a:prstGeom prst="rect">
            <a:avLst/>
          </a:prstGeom>
          <a:noFill/>
        </p:spPr>
        <p:txBody>
          <a:bodyPr wrap="square" rtlCol="0" anchor="ctr">
            <a:spAutoFit/>
          </a:bodyPr>
          <a:lstStyle/>
          <a:p>
            <a:pPr algn="ctr" fontAlgn="base"/>
            <a:r>
              <a:rPr lang="en-US" sz="2800" b="1" i="0" kern="1200" dirty="0" smtClean="0">
                <a:solidFill>
                  <a:srgbClr val="802528"/>
                </a:solidFill>
                <a:effectLst/>
                <a:latin typeface="+mj-lt"/>
                <a:ea typeface="+mn-ea"/>
                <a:cs typeface="+mn-cs"/>
              </a:rPr>
              <a:t>Zonta International envisions a world in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which women's rights are recognized as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human rights and every woman is able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to achieve her full potential.</a:t>
            </a:r>
          </a:p>
          <a:p>
            <a:pPr algn="ctr" fontAlgn="base"/>
            <a:endParaRPr lang="en-US" sz="2800" b="1" i="0" kern="1200" dirty="0" smtClean="0">
              <a:solidFill>
                <a:srgbClr val="802528"/>
              </a:solidFill>
              <a:effectLst/>
              <a:latin typeface="+mj-lt"/>
              <a:ea typeface="+mn-ea"/>
              <a:cs typeface="+mn-cs"/>
            </a:endParaRPr>
          </a:p>
          <a:p>
            <a:pPr algn="ctr" fontAlgn="base"/>
            <a:r>
              <a:rPr lang="en-US" sz="2800" b="1" i="0" kern="1200" dirty="0" smtClean="0">
                <a:solidFill>
                  <a:srgbClr val="802528"/>
                </a:solidFill>
                <a:effectLst/>
                <a:latin typeface="+mj-lt"/>
                <a:ea typeface="+mn-ea"/>
                <a:cs typeface="+mn-cs"/>
              </a:rPr>
              <a:t>In such a world, women have access to all resources and are represented in decision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making positions on an equal basis with men.</a:t>
            </a:r>
          </a:p>
          <a:p>
            <a:pPr algn="ctr" fontAlgn="base"/>
            <a:endParaRPr lang="en-US" sz="2800" b="1" i="0" kern="1200" dirty="0" smtClean="0">
              <a:solidFill>
                <a:srgbClr val="802528"/>
              </a:solidFill>
              <a:effectLst/>
              <a:latin typeface="+mj-lt"/>
              <a:ea typeface="+mn-ea"/>
              <a:cs typeface="+mn-cs"/>
            </a:endParaRPr>
          </a:p>
          <a:p>
            <a:pPr algn="ctr" fontAlgn="base"/>
            <a:r>
              <a:rPr lang="en-US" sz="2800" b="1" i="0" kern="1200" dirty="0" smtClean="0">
                <a:solidFill>
                  <a:srgbClr val="802528"/>
                </a:solidFill>
                <a:effectLst/>
                <a:latin typeface="+mj-lt"/>
                <a:ea typeface="+mn-ea"/>
                <a:cs typeface="+mn-cs"/>
              </a:rPr>
              <a:t>In such a world, no woman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lives in fear of violence.</a:t>
            </a:r>
            <a:endParaRPr lang="en-US" sz="2800" b="1" i="0" kern="1200" dirty="0">
              <a:solidFill>
                <a:srgbClr val="802528"/>
              </a:solidFill>
              <a:effectLst/>
              <a:latin typeface="+mj-lt"/>
              <a:ea typeface="+mn-ea"/>
              <a:cs typeface="+mn-cs"/>
            </a:endParaRPr>
          </a:p>
        </p:txBody>
      </p:sp>
    </p:spTree>
    <p:extLst>
      <p:ext uri="{BB962C8B-B14F-4D97-AF65-F5344CB8AC3E}">
        <p14:creationId xmlns:p14="http://schemas.microsoft.com/office/powerpoint/2010/main" val="2087178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62000" y="274638"/>
            <a:ext cx="7924800"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lvl1pPr>
              <a:defRPr b="0" i="0">
                <a:solidFill>
                  <a:srgbClr val="000000"/>
                </a:solidFill>
                <a:latin typeface="+mn-lt"/>
                <a:cs typeface="Lato Regular"/>
              </a:defRPr>
            </a:lvl1pPr>
            <a:lvl2pPr>
              <a:defRPr b="0" i="0">
                <a:solidFill>
                  <a:srgbClr val="000000"/>
                </a:solidFill>
                <a:latin typeface="+mn-lt"/>
                <a:cs typeface="Lato Regular"/>
              </a:defRPr>
            </a:lvl2pPr>
            <a:lvl3pPr>
              <a:defRPr b="0" i="0">
                <a:solidFill>
                  <a:srgbClr val="000000"/>
                </a:solidFill>
                <a:latin typeface="+mn-lt"/>
                <a:cs typeface="Lato Regular"/>
              </a:defRPr>
            </a:lvl3pPr>
            <a:lvl4pPr>
              <a:defRPr b="0" i="0">
                <a:solidFill>
                  <a:srgbClr val="000000"/>
                </a:solidFill>
                <a:latin typeface="+mn-lt"/>
                <a:cs typeface="Lato Regular"/>
              </a:defRPr>
            </a:lvl4pPr>
            <a:lvl5pPr>
              <a:defRPr b="0" i="0">
                <a:solidFill>
                  <a:srgbClr val="000000"/>
                </a:solidFill>
                <a:latin typeface="+mn-lt"/>
                <a:cs typeface="Lato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t>‹Nr.›</a:t>
            </a:fld>
            <a:endParaRPr lang="en-US"/>
          </a:p>
        </p:txBody>
      </p:sp>
    </p:spTree>
    <p:extLst>
      <p:ext uri="{BB962C8B-B14F-4D97-AF65-F5344CB8AC3E}">
        <p14:creationId xmlns:p14="http://schemas.microsoft.com/office/powerpoint/2010/main" val="3230764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 Title and Content_ No Logo">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rotWithShape="1">
          <a:blip r:embed="rId2">
            <a:extLst>
              <a:ext uri="{28A0092B-C50C-407E-A947-70E740481C1C}">
                <a14:useLocalDpi xmlns:a14="http://schemas.microsoft.com/office/drawing/2010/main" val="0"/>
              </a:ext>
            </a:extLst>
          </a:blip>
          <a:srcRect r="14000"/>
          <a:stretch/>
        </p:blipFill>
        <p:spPr>
          <a:xfrm>
            <a:off x="0" y="0"/>
            <a:ext cx="7863840" cy="6858000"/>
          </a:xfrm>
          <a:prstGeom prst="rect">
            <a:avLst/>
          </a:prstGeom>
        </p:spPr>
      </p:pic>
      <p:sp>
        <p:nvSpPr>
          <p:cNvPr id="2" name="Title 1"/>
          <p:cNvSpPr>
            <a:spLocks noGrp="1"/>
          </p:cNvSpPr>
          <p:nvPr>
            <p:ph type="title"/>
          </p:nvPr>
        </p:nvSpPr>
        <p:spPr>
          <a:xfrm>
            <a:off x="762000" y="274638"/>
            <a:ext cx="7924800"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lvl1pPr>
              <a:defRPr b="0" i="0">
                <a:solidFill>
                  <a:srgbClr val="000000"/>
                </a:solidFill>
                <a:latin typeface="+mn-lt"/>
                <a:cs typeface="Lato Regular"/>
              </a:defRPr>
            </a:lvl1pPr>
            <a:lvl2pPr>
              <a:defRPr b="0" i="0">
                <a:solidFill>
                  <a:srgbClr val="000000"/>
                </a:solidFill>
                <a:latin typeface="+mn-lt"/>
                <a:cs typeface="Lato Regular"/>
              </a:defRPr>
            </a:lvl2pPr>
            <a:lvl3pPr>
              <a:defRPr b="0" i="0">
                <a:solidFill>
                  <a:srgbClr val="000000"/>
                </a:solidFill>
                <a:latin typeface="+mn-lt"/>
                <a:cs typeface="Lato Regular"/>
              </a:defRPr>
            </a:lvl3pPr>
            <a:lvl4pPr>
              <a:defRPr b="0" i="0">
                <a:solidFill>
                  <a:srgbClr val="000000"/>
                </a:solidFill>
                <a:latin typeface="+mn-lt"/>
                <a:cs typeface="Lato Regular"/>
              </a:defRPr>
            </a:lvl4pPr>
            <a:lvl5pPr>
              <a:defRPr b="0" i="0">
                <a:solidFill>
                  <a:srgbClr val="000000"/>
                </a:solidFill>
                <a:latin typeface="+mn-lt"/>
                <a:cs typeface="Lato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t>‹Nr.›</a:t>
            </a:fld>
            <a:endParaRPr lang="en-US"/>
          </a:p>
        </p:txBody>
      </p:sp>
    </p:spTree>
    <p:extLst>
      <p:ext uri="{BB962C8B-B14F-4D97-AF65-F5344CB8AC3E}">
        <p14:creationId xmlns:p14="http://schemas.microsoft.com/office/powerpoint/2010/main" val="29881623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ZontaInternational_PowerPoint_interior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58952" y="274638"/>
            <a:ext cx="7927848" cy="1143000"/>
          </a:xfrm>
        </p:spPr>
        <p:txBody>
          <a:bodyPr>
            <a:normAutofit/>
          </a:bodyPr>
          <a:lstStyle>
            <a:lvl1pPr algn="l">
              <a:defRPr sz="4000" b="0" i="0">
                <a:solidFill>
                  <a:srgbClr val="000000"/>
                </a:solidFill>
                <a:latin typeface="+mj-lt"/>
                <a:ea typeface="Lato Regular" panose="020F0502020204030203" pitchFamily="34" charset="0"/>
                <a:cs typeface="Lato Regular" panose="020F0502020204030203"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58952" y="1600200"/>
            <a:ext cx="3736848"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0200" y="1600200"/>
            <a:ext cx="3976600"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lvl1pPr>
              <a:defRPr>
                <a:latin typeface="Arial"/>
                <a:cs typeface="Arial"/>
              </a:defRPr>
            </a:lvl1pPr>
          </a:lstStyle>
          <a:p>
            <a:fld id="{C03FD958-75D2-C647-BE96-3B36ADE95E0A}" type="slidenum">
              <a:rPr lang="en-US" smtClean="0"/>
              <a:pPr/>
              <a:t>‹Nr.›</a:t>
            </a:fld>
            <a:endParaRPr lang="en-US" dirty="0"/>
          </a:p>
        </p:txBody>
      </p:sp>
    </p:spTree>
    <p:extLst>
      <p:ext uri="{BB962C8B-B14F-4D97-AF65-F5344CB8AC3E}">
        <p14:creationId xmlns:p14="http://schemas.microsoft.com/office/powerpoint/2010/main" val="26665630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_ No Logo">
    <p:spTree>
      <p:nvGrpSpPr>
        <p:cNvPr id="1" name=""/>
        <p:cNvGrpSpPr/>
        <p:nvPr/>
      </p:nvGrpSpPr>
      <p:grpSpPr>
        <a:xfrm>
          <a:off x="0" y="0"/>
          <a:ext cx="0" cy="0"/>
          <a:chOff x="0" y="0"/>
          <a:chExt cx="0" cy="0"/>
        </a:xfrm>
      </p:grpSpPr>
      <p:pic>
        <p:nvPicPr>
          <p:cNvPr id="5" name="Picture 4" descr="ZontaInternational_PowerPoint_interiorLO_TE.jpg"/>
          <p:cNvPicPr>
            <a:picLocks noChangeAspect="1"/>
          </p:cNvPicPr>
          <p:nvPr userDrawn="1"/>
        </p:nvPicPr>
        <p:blipFill rotWithShape="1">
          <a:blip r:embed="rId2">
            <a:extLst>
              <a:ext uri="{28A0092B-C50C-407E-A947-70E740481C1C}">
                <a14:useLocalDpi xmlns:a14="http://schemas.microsoft.com/office/drawing/2010/main" val="0"/>
              </a:ext>
            </a:extLst>
          </a:blip>
          <a:srcRect r="14800"/>
          <a:stretch/>
        </p:blipFill>
        <p:spPr>
          <a:xfrm>
            <a:off x="0" y="0"/>
            <a:ext cx="7790688" cy="6858000"/>
          </a:xfrm>
          <a:prstGeom prst="rect">
            <a:avLst/>
          </a:prstGeom>
        </p:spPr>
      </p:pic>
      <p:sp>
        <p:nvSpPr>
          <p:cNvPr id="2" name="Title 1"/>
          <p:cNvSpPr>
            <a:spLocks noGrp="1"/>
          </p:cNvSpPr>
          <p:nvPr>
            <p:ph type="title"/>
          </p:nvPr>
        </p:nvSpPr>
        <p:spPr>
          <a:xfrm>
            <a:off x="758952" y="274956"/>
            <a:ext cx="7927848"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58952" y="1600200"/>
            <a:ext cx="3736848" cy="4525963"/>
          </a:xfrm>
        </p:spPr>
        <p:txBody>
          <a:bodyPr/>
          <a:lstStyle>
            <a:lvl1pPr>
              <a:defRPr sz="2800" b="0" i="0">
                <a:solidFill>
                  <a:srgbClr val="000000"/>
                </a:solidFill>
                <a:latin typeface="+mn-lt"/>
                <a:ea typeface="Lato Regular" panose="020F0502020204030203" pitchFamily="34" charset="0"/>
                <a:cs typeface="Lato Regular" panose="020F0502020204030203" pitchFamily="34" charset="0"/>
              </a:defRPr>
            </a:lvl1pPr>
            <a:lvl2pPr>
              <a:defRPr sz="2400" b="0" i="0">
                <a:solidFill>
                  <a:srgbClr val="000000"/>
                </a:solidFill>
                <a:latin typeface="+mn-lt"/>
                <a:ea typeface="Lato Regular" panose="020F0502020204030203" pitchFamily="34" charset="0"/>
                <a:cs typeface="Lato Regular" panose="020F0502020204030203" pitchFamily="34" charset="0"/>
              </a:defRPr>
            </a:lvl2pPr>
            <a:lvl3pPr>
              <a:defRPr sz="2000" b="0" i="0">
                <a:solidFill>
                  <a:srgbClr val="000000"/>
                </a:solidFill>
                <a:latin typeface="+mn-lt"/>
                <a:ea typeface="Lato Regular" panose="020F0502020204030203" pitchFamily="34" charset="0"/>
                <a:cs typeface="Lato Regular" panose="020F0502020204030203" pitchFamily="34" charset="0"/>
              </a:defRPr>
            </a:lvl3pPr>
            <a:lvl4pPr>
              <a:defRPr sz="1800" b="0" i="0">
                <a:solidFill>
                  <a:srgbClr val="000000"/>
                </a:solidFill>
                <a:latin typeface="+mn-lt"/>
                <a:ea typeface="Lato Regular" panose="020F0502020204030203" pitchFamily="34" charset="0"/>
                <a:cs typeface="Lato Regular" panose="020F0502020204030203" pitchFamily="34" charset="0"/>
              </a:defRPr>
            </a:lvl4pPr>
            <a:lvl5pPr>
              <a:defRPr sz="1800" b="0" i="0">
                <a:solidFill>
                  <a:srgbClr val="000000"/>
                </a:solidFill>
                <a:latin typeface="+mn-lt"/>
                <a:ea typeface="Lato Regular" panose="020F0502020204030203" pitchFamily="34" charset="0"/>
                <a:cs typeface="Lato Regular" panose="020F050202020403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0200" y="1600200"/>
            <a:ext cx="3976600"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lvl1pPr>
              <a:defRPr>
                <a:latin typeface="Arial"/>
                <a:cs typeface="Arial"/>
              </a:defRPr>
            </a:lvl1pPr>
          </a:lstStyle>
          <a:p>
            <a:fld id="{C03FD958-75D2-C647-BE96-3B36ADE95E0A}" type="slidenum">
              <a:rPr lang="en-US" smtClean="0"/>
              <a:pPr/>
              <a:t>‹Nr.›</a:t>
            </a:fld>
            <a:endParaRPr lang="en-US" dirty="0"/>
          </a:p>
        </p:txBody>
      </p:sp>
    </p:spTree>
    <p:extLst>
      <p:ext uri="{BB962C8B-B14F-4D97-AF65-F5344CB8AC3E}">
        <p14:creationId xmlns:p14="http://schemas.microsoft.com/office/powerpoint/2010/main" val="6984611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ZontaInternational_PowerPoint_reverse_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6"/>
          <p:cNvSpPr txBox="1">
            <a:spLocks/>
          </p:cNvSpPr>
          <p:nvPr userDrawn="1"/>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5" name="TextBox 4"/>
          <p:cNvSpPr txBox="1"/>
          <p:nvPr userDrawn="1"/>
        </p:nvSpPr>
        <p:spPr>
          <a:xfrm>
            <a:off x="315468" y="6123543"/>
            <a:ext cx="1929384" cy="369332"/>
          </a:xfrm>
          <a:prstGeom prst="rect">
            <a:avLst/>
          </a:prstGeom>
          <a:noFill/>
        </p:spPr>
        <p:txBody>
          <a:bodyPr wrap="square" rtlCol="0">
            <a:spAutoFit/>
          </a:bodyPr>
          <a:lstStyle/>
          <a:p>
            <a:r>
              <a:rPr lang="en-US" dirty="0" smtClean="0">
                <a:solidFill>
                  <a:schemeClr val="bg1"/>
                </a:solidFill>
              </a:rPr>
              <a:t>www.zonta.org</a:t>
            </a:r>
            <a:endParaRPr lang="en-US" dirty="0">
              <a:solidFill>
                <a:schemeClr val="bg1"/>
              </a:solidFill>
            </a:endParaRPr>
          </a:p>
        </p:txBody>
      </p:sp>
    </p:spTree>
    <p:extLst>
      <p:ext uri="{BB962C8B-B14F-4D97-AF65-F5344CB8AC3E}">
        <p14:creationId xmlns:p14="http://schemas.microsoft.com/office/powerpoint/2010/main" val="37700184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D65DB-6C1C-8344-A853-DB6D52BC5DB7}" type="datetimeFigureOut">
              <a:rPr lang="en-US" smtClean="0"/>
              <a:t>12/22/2016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FD958-75D2-C647-BE96-3B36ADE95E0A}" type="slidenum">
              <a:rPr lang="en-US" smtClean="0"/>
              <a:t>‹Nr.›</a:t>
            </a:fld>
            <a:endParaRPr lang="en-US"/>
          </a:p>
        </p:txBody>
      </p:sp>
    </p:spTree>
    <p:extLst>
      <p:ext uri="{BB962C8B-B14F-4D97-AF65-F5344CB8AC3E}">
        <p14:creationId xmlns:p14="http://schemas.microsoft.com/office/powerpoint/2010/main" val="961333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2" r:id="rId5"/>
    <p:sldLayoutId id="2147483657" r:id="rId6"/>
    <p:sldLayoutId id="2147483655" r:id="rId7"/>
  </p:sldLayoutIdLst>
  <p:timing>
    <p:tnLst>
      <p:par>
        <p:cTn id="1" dur="indefinite" restart="never" nodeType="tmRoot"/>
      </p:par>
    </p:tnLst>
  </p:timing>
  <p:txStyles>
    <p:titleStyle>
      <a:lvl1pPr algn="ctr" defTabSz="457200" rtl="0" eaLnBrk="1" latinLnBrk="0" hangingPunct="1">
        <a:spcBef>
          <a:spcPct val="0"/>
        </a:spcBef>
        <a:buNone/>
        <a:defRPr sz="4400" b="0" kern="1200">
          <a:solidFill>
            <a:schemeClr val="tx1"/>
          </a:solidFill>
          <a:latin typeface="+mj-lt"/>
          <a:ea typeface="Lato Regular" panose="020F0502020204030203" pitchFamily="34" charset="0"/>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Lato Regular" panose="020F0502020204030203" pitchFamily="34" charset="0"/>
          <a:cs typeface="Lato Regular" panose="020F0502020204030203"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Lato Regular" panose="020F0502020204030203" pitchFamily="34" charset="0"/>
          <a:cs typeface="Lato Regular" panose="020F0502020204030203"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Lato Regular" panose="020F0502020204030203" pitchFamily="34" charset="0"/>
          <a:cs typeface="Lato Regular" panose="020F0502020204030203"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Lato Regular" panose="020F0502020204030203" pitchFamily="34" charset="0"/>
          <a:cs typeface="Lato Regular" panose="020F0502020204030203"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mn-lt"/>
          <a:ea typeface="Lato Regular" panose="020F0502020204030203" pitchFamily="34" charset="0"/>
          <a:cs typeface="Lato Regular"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6.jpeg"/><Relationship Id="rId7" Type="http://schemas.openxmlformats.org/officeDocument/2006/relationships/diagramColors" Target="../diagrams/colors11.xml"/><Relationship Id="rId2" Type="http://schemas.openxmlformats.org/officeDocument/2006/relationships/hyperlink" Target="http://zontasaysno.com/" TargetMode="External"/><Relationship Id="rId1" Type="http://schemas.openxmlformats.org/officeDocument/2006/relationships/slideLayout" Target="../slideLayouts/slideLayout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5.png"/><Relationship Id="rId7" Type="http://schemas.openxmlformats.org/officeDocument/2006/relationships/diagramColors" Target="../diagrams/colors12.xml"/><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hyperlink" Target="http://www.coe.int/conventionviolenc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schnetzer-spranger@gmx.de" TargetMode="External"/><Relationship Id="rId7" Type="http://schemas.openxmlformats.org/officeDocument/2006/relationships/hyperlink" Target="mailto:knordmeyer@gmx.d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mailto:krausanne@hotmail.com" TargetMode="External"/><Relationship Id="rId5" Type="http://schemas.openxmlformats.org/officeDocument/2006/relationships/hyperlink" Target="mailto:Frie.demey@skynet.be" TargetMode="External"/><Relationship Id="rId4" Type="http://schemas.openxmlformats.org/officeDocument/2006/relationships/hyperlink" Target="mailto:ertman.irma@gmail.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image" Target="../media/image4.jpe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3.xml"/><Relationship Id="rId16" Type="http://schemas.openxmlformats.org/officeDocument/2006/relationships/diagramLayout" Target="../diagrams/layout3.xml"/><Relationship Id="rId1" Type="http://schemas.openxmlformats.org/officeDocument/2006/relationships/slideLayout" Target="../slideLayouts/slideLayout3.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image" Target="../media/image5.png"/><Relationship Id="rId9" Type="http://schemas.microsoft.com/office/2007/relationships/diagramDrawing" Target="../diagrams/drawing1.xml"/><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conventions.coe.int/Treaty/Commun/ChercheSig.asp?NT=210&amp;CM=&amp;DF=&amp;CL=EN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6973" y="4308410"/>
            <a:ext cx="8607027" cy="1520890"/>
          </a:xfrm>
        </p:spPr>
        <p:txBody>
          <a:bodyPr>
            <a:normAutofit fontScale="90000"/>
          </a:bodyPr>
          <a:lstStyle/>
          <a:p>
            <a:r>
              <a:rPr lang="en-US" sz="4000" b="1" dirty="0" smtClean="0"/>
              <a:t>Zonta International and </a:t>
            </a:r>
            <a:br>
              <a:rPr lang="en-US" sz="4000" b="1" dirty="0" smtClean="0"/>
            </a:br>
            <a:r>
              <a:rPr lang="en-US" sz="4000" b="1" dirty="0" smtClean="0"/>
              <a:t>the Istanbul Convention</a:t>
            </a:r>
            <a:br>
              <a:rPr lang="en-US" sz="4000" b="1" dirty="0" smtClean="0"/>
            </a:br>
            <a:r>
              <a:rPr lang="en-GB" sz="2700" dirty="0"/>
              <a:t>The Council of Europe Convention on Preventing and Combating Violence against Women and Domestic Violence</a:t>
            </a:r>
            <a:r>
              <a:rPr lang="en-GB" sz="2800" dirty="0"/>
              <a:t/>
            </a:r>
            <a:br>
              <a:rPr lang="en-GB" sz="2800" dirty="0"/>
            </a:br>
            <a:endParaRPr lang="en-US" sz="2800" dirty="0"/>
          </a:p>
        </p:txBody>
      </p:sp>
      <p:sp>
        <p:nvSpPr>
          <p:cNvPr id="7" name="Subtitle 6"/>
          <p:cNvSpPr>
            <a:spLocks noGrp="1"/>
          </p:cNvSpPr>
          <p:nvPr>
            <p:ph type="subTitle" idx="1"/>
          </p:nvPr>
        </p:nvSpPr>
        <p:spPr>
          <a:xfrm>
            <a:off x="536973" y="6143625"/>
            <a:ext cx="8607027" cy="628650"/>
          </a:xfrm>
        </p:spPr>
        <p:txBody>
          <a:bodyPr>
            <a:normAutofit fontScale="92500" lnSpcReduction="20000"/>
          </a:bodyPr>
          <a:lstStyle/>
          <a:p>
            <a:r>
              <a:rPr lang="en-US" sz="2200" dirty="0" smtClean="0"/>
              <a:t>ZI Council of Europe Committee</a:t>
            </a:r>
          </a:p>
          <a:p>
            <a:r>
              <a:rPr lang="en-US" sz="1700" dirty="0" smtClean="0"/>
              <a:t>Updated December 2016</a:t>
            </a:r>
            <a:endParaRPr lang="en-US" sz="1700" dirty="0"/>
          </a:p>
        </p:txBody>
      </p:sp>
    </p:spTree>
    <p:extLst>
      <p:ext uri="{BB962C8B-B14F-4D97-AF65-F5344CB8AC3E}">
        <p14:creationId xmlns:p14="http://schemas.microsoft.com/office/powerpoint/2010/main" val="163319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781430"/>
          </a:xfrm>
        </p:spPr>
        <p:txBody>
          <a:bodyPr>
            <a:normAutofit/>
          </a:bodyPr>
          <a:lstStyle/>
          <a:p>
            <a:r>
              <a:rPr lang="en-GB" sz="3600" b="1" dirty="0" smtClean="0"/>
              <a:t>Synergy</a:t>
            </a:r>
            <a:endParaRPr lang="en-GB" sz="3600" b="1" dirty="0"/>
          </a:p>
        </p:txBody>
      </p:sp>
      <p:sp>
        <p:nvSpPr>
          <p:cNvPr id="7" name="TextBox 6"/>
          <p:cNvSpPr txBox="1"/>
          <p:nvPr/>
        </p:nvSpPr>
        <p:spPr>
          <a:xfrm>
            <a:off x="901520" y="1280160"/>
            <a:ext cx="3093965" cy="4178022"/>
          </a:xfrm>
          <a:prstGeom prst="roundRect">
            <a:avLst/>
          </a:prstGeom>
          <a:solidFill>
            <a:srgbClr val="802528"/>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smtClean="0"/>
              <a:t>Advocacy is one important part of </a:t>
            </a:r>
            <a:r>
              <a:rPr lang="en-GB" dirty="0" err="1" smtClean="0"/>
              <a:t>Zonta’s</a:t>
            </a:r>
            <a:r>
              <a:rPr lang="en-GB" dirty="0" smtClean="0"/>
              <a:t> mission to fight for gender equality and women’s rights. </a:t>
            </a:r>
          </a:p>
          <a:p>
            <a:r>
              <a:rPr lang="en-GB" dirty="0" smtClean="0"/>
              <a:t>“We need to work to attack the root causes – attitudes, changes in the law and more – to bring about substantial change”. </a:t>
            </a:r>
          </a:p>
          <a:p>
            <a:endParaRPr lang="en-GB" sz="1200" dirty="0" smtClean="0"/>
          </a:p>
          <a:p>
            <a:pPr algn="r"/>
            <a:r>
              <a:rPr lang="en-GB" sz="1200" dirty="0" smtClean="0"/>
              <a:t>Sonja Hönig Schough, President</a:t>
            </a:r>
          </a:p>
          <a:p>
            <a:pPr algn="r"/>
            <a:r>
              <a:rPr lang="en-GB" sz="1200" dirty="0" smtClean="0"/>
              <a:t>Zonta International </a:t>
            </a:r>
          </a:p>
          <a:p>
            <a:pPr algn="r"/>
            <a:r>
              <a:rPr lang="en-GB" sz="1200" dirty="0" smtClean="0"/>
              <a:t>Zonta International Foundation </a:t>
            </a:r>
            <a:endParaRPr lang="en-GB" sz="1200" dirty="0"/>
          </a:p>
        </p:txBody>
      </p:sp>
      <p:sp>
        <p:nvSpPr>
          <p:cNvPr id="8" name="TextBox 7"/>
          <p:cNvSpPr txBox="1"/>
          <p:nvPr/>
        </p:nvSpPr>
        <p:spPr>
          <a:xfrm>
            <a:off x="4982308" y="912058"/>
            <a:ext cx="3234413" cy="5079921"/>
          </a:xfrm>
          <a:prstGeom prst="roundRect">
            <a:avLst/>
          </a:prstGeom>
          <a:solidFill>
            <a:srgbClr val="005F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smtClean="0"/>
              <a:t>The Convention covers all women and girls, from any background, regardless of their age, race, religion, social origin, migrant status or sexual orientation.</a:t>
            </a:r>
          </a:p>
          <a:p>
            <a:endParaRPr lang="en-GB" dirty="0"/>
          </a:p>
          <a:p>
            <a:r>
              <a:rPr lang="en-GB" dirty="0" smtClean="0"/>
              <a:t>The Convention recognises that there are groups of women and girls that are often at greater risk of experiencing violence, and states need to ensure that their specific needs are taken into account.</a:t>
            </a:r>
          </a:p>
        </p:txBody>
      </p:sp>
      <p:sp>
        <p:nvSpPr>
          <p:cNvPr id="10" name="Left Arrow 9"/>
          <p:cNvSpPr/>
          <p:nvPr/>
        </p:nvSpPr>
        <p:spPr>
          <a:xfrm>
            <a:off x="4053844" y="3165231"/>
            <a:ext cx="379553" cy="573576"/>
          </a:xfrm>
          <a:prstGeom prst="leftArrow">
            <a:avLst/>
          </a:prstGeom>
          <a:solidFill>
            <a:srgbClr val="005F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Left Arrow 10"/>
          <p:cNvSpPr/>
          <p:nvPr/>
        </p:nvSpPr>
        <p:spPr>
          <a:xfrm flipH="1">
            <a:off x="4487593" y="3165231"/>
            <a:ext cx="396235" cy="573576"/>
          </a:xfrm>
          <a:prstGeom prst="leftArrow">
            <a:avLst/>
          </a:prstGeom>
          <a:solidFill>
            <a:srgbClr val="8025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6857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Zonta International</a:t>
            </a:r>
            <a:br>
              <a:rPr lang="en-GB" b="1" dirty="0" smtClean="0"/>
            </a:br>
            <a:r>
              <a:rPr lang="en-GB" b="1" dirty="0" smtClean="0"/>
              <a:t>can play an active role</a:t>
            </a:r>
            <a:endParaRPr lang="en-GB" b="1" dirty="0"/>
          </a:p>
        </p:txBody>
      </p:sp>
      <p:sp>
        <p:nvSpPr>
          <p:cNvPr id="5" name="Rectangle 4"/>
          <p:cNvSpPr/>
          <p:nvPr/>
        </p:nvSpPr>
        <p:spPr>
          <a:xfrm>
            <a:off x="1176562" y="5680357"/>
            <a:ext cx="6328360" cy="1015663"/>
          </a:xfrm>
          <a:prstGeom prst="rect">
            <a:avLst/>
          </a:prstGeom>
        </p:spPr>
        <p:txBody>
          <a:bodyPr wrap="square">
            <a:spAutoFit/>
          </a:bodyPr>
          <a:lstStyle/>
          <a:p>
            <a:pPr lvl="0" eaLnBrk="0" fontAlgn="base" hangingPunct="0">
              <a:spcBef>
                <a:spcPct val="0"/>
              </a:spcBef>
              <a:spcAft>
                <a:spcPct val="0"/>
              </a:spcAft>
              <a:tabLst>
                <a:tab pos="4267200" algn="l"/>
              </a:tabLst>
            </a:pPr>
            <a:r>
              <a:rPr lang="en-US" altLang="fr-FR" sz="2000" b="1" dirty="0">
                <a:solidFill>
                  <a:srgbClr val="802528"/>
                </a:solidFill>
                <a:ea typeface="Calibri" panose="020F0502020204030204" pitchFamily="34" charset="0"/>
                <a:cs typeface="Times New Roman" panose="02020603050405020304" pitchFamily="18" charset="0"/>
              </a:rPr>
              <a:t>SAFE FROM FEAR </a:t>
            </a:r>
          </a:p>
          <a:p>
            <a:pPr lvl="0" eaLnBrk="0" fontAlgn="base" hangingPunct="0">
              <a:spcBef>
                <a:spcPct val="0"/>
              </a:spcBef>
              <a:spcAft>
                <a:spcPct val="0"/>
              </a:spcAft>
              <a:tabLst>
                <a:tab pos="4267200" algn="l"/>
              </a:tabLst>
            </a:pPr>
            <a:r>
              <a:rPr lang="en-US" altLang="fr-FR" sz="2000" b="1" dirty="0">
                <a:solidFill>
                  <a:srgbClr val="802528"/>
                </a:solidFill>
                <a:ea typeface="Calibri" panose="020F0502020204030204" pitchFamily="34" charset="0"/>
                <a:cs typeface="Times New Roman" panose="02020603050405020304" pitchFamily="18" charset="0"/>
              </a:rPr>
              <a:t>         </a:t>
            </a:r>
            <a:r>
              <a:rPr lang="en-US" altLang="fr-FR" sz="2000" b="1" dirty="0" smtClean="0">
                <a:solidFill>
                  <a:srgbClr val="802528"/>
                </a:solidFill>
                <a:ea typeface="Calibri" panose="020F0502020204030204" pitchFamily="34" charset="0"/>
                <a:cs typeface="Times New Roman" panose="02020603050405020304" pitchFamily="18" charset="0"/>
              </a:rPr>
              <a:t>     </a:t>
            </a:r>
            <a:r>
              <a:rPr lang="en-US" altLang="fr-FR" sz="2000" b="1" dirty="0">
                <a:solidFill>
                  <a:srgbClr val="802528"/>
                </a:solidFill>
                <a:ea typeface="Calibri" panose="020F0502020204030204" pitchFamily="34" charset="0"/>
                <a:cs typeface="Times New Roman" panose="02020603050405020304" pitchFamily="18" charset="0"/>
              </a:rPr>
              <a:t>SAFE FROM VIOLENCE                                                                                                                                  </a:t>
            </a:r>
            <a:endParaRPr lang="fr-LU" altLang="fr-FR" sz="2000" dirty="0">
              <a:solidFill>
                <a:srgbClr val="802528"/>
              </a:solidFill>
            </a:endParaRPr>
          </a:p>
          <a:p>
            <a:pPr lvl="0" eaLnBrk="0" fontAlgn="base" hangingPunct="0">
              <a:spcBef>
                <a:spcPct val="0"/>
              </a:spcBef>
              <a:spcAft>
                <a:spcPct val="0"/>
              </a:spcAft>
              <a:tabLst>
                <a:tab pos="4267200" algn="l"/>
              </a:tabLst>
            </a:pPr>
            <a:r>
              <a:rPr lang="en-US" altLang="fr-FR" sz="2000" b="1" dirty="0">
                <a:solidFill>
                  <a:srgbClr val="802528"/>
                </a:solidFill>
                <a:ea typeface="Calibri" panose="020F0502020204030204" pitchFamily="34" charset="0"/>
                <a:cs typeface="Times New Roman" panose="02020603050405020304" pitchFamily="18" charset="0"/>
              </a:rPr>
              <a:t>                 </a:t>
            </a:r>
            <a:r>
              <a:rPr lang="en-US" altLang="fr-FR" sz="2000" b="1" dirty="0" smtClean="0">
                <a:solidFill>
                  <a:srgbClr val="802528"/>
                </a:solidFill>
                <a:ea typeface="Calibri" panose="020F0502020204030204" pitchFamily="34" charset="0"/>
                <a:cs typeface="Times New Roman" panose="02020603050405020304" pitchFamily="18" charset="0"/>
              </a:rPr>
              <a:t>              STAND </a:t>
            </a:r>
            <a:r>
              <a:rPr lang="en-US" altLang="fr-FR" sz="2000" b="1" dirty="0">
                <a:solidFill>
                  <a:srgbClr val="802528"/>
                </a:solidFill>
                <a:ea typeface="Calibri" panose="020F0502020204030204" pitchFamily="34" charset="0"/>
                <a:cs typeface="Times New Roman" panose="02020603050405020304" pitchFamily="18" charset="0"/>
              </a:rPr>
              <a:t>UP AND SPEAK OUT!</a:t>
            </a:r>
            <a:endParaRPr lang="en-GB" sz="2000" dirty="0">
              <a:solidFill>
                <a:srgbClr val="802528"/>
              </a:solidFill>
            </a:endParaRPr>
          </a:p>
        </p:txBody>
      </p:sp>
      <p:graphicFrame>
        <p:nvGraphicFramePr>
          <p:cNvPr id="6" name="Diagram 5"/>
          <p:cNvGraphicFramePr/>
          <p:nvPr>
            <p:extLst>
              <p:ext uri="{D42A27DB-BD31-4B8C-83A1-F6EECF244321}">
                <p14:modId xmlns:p14="http://schemas.microsoft.com/office/powerpoint/2010/main" val="4133780143"/>
              </p:ext>
            </p:extLst>
          </p:nvPr>
        </p:nvGraphicFramePr>
        <p:xfrm>
          <a:off x="933062" y="1559000"/>
          <a:ext cx="6861110" cy="4225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7081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What do you need to do?</a:t>
            </a:r>
            <a:endParaRPr lang="en-GB" sz="3600" b="1" dirty="0"/>
          </a:p>
        </p:txBody>
      </p:sp>
      <p:graphicFrame>
        <p:nvGraphicFramePr>
          <p:cNvPr id="35" name="Diagram 34"/>
          <p:cNvGraphicFramePr/>
          <p:nvPr>
            <p:extLst>
              <p:ext uri="{D42A27DB-BD31-4B8C-83A1-F6EECF244321}">
                <p14:modId xmlns:p14="http://schemas.microsoft.com/office/powerpoint/2010/main" val="2121666410"/>
              </p:ext>
            </p:extLst>
          </p:nvPr>
        </p:nvGraphicFramePr>
        <p:xfrm>
          <a:off x="641445" y="1198606"/>
          <a:ext cx="7081528" cy="4970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8045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zontasaysno.files.wordpress.com/2014/10/new-2-eye-fb-cover.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4610" y="377837"/>
            <a:ext cx="7188557" cy="2262164"/>
          </a:xfrm>
          <a:prstGeom prst="rect">
            <a:avLst/>
          </a:prstGeom>
          <a:noFill/>
          <a:ln>
            <a:noFill/>
          </a:ln>
        </p:spPr>
      </p:pic>
      <p:graphicFrame>
        <p:nvGraphicFramePr>
          <p:cNvPr id="7" name="Content Placeholder 6"/>
          <p:cNvGraphicFramePr>
            <a:graphicFrameLocks noGrp="1"/>
          </p:cNvGraphicFramePr>
          <p:nvPr>
            <p:ph idx="1"/>
            <p:extLst>
              <p:ext uri="{D42A27DB-BD31-4B8C-83A1-F6EECF244321}">
                <p14:modId xmlns:p14="http://schemas.microsoft.com/office/powerpoint/2010/main" val="3487646608"/>
              </p:ext>
            </p:extLst>
          </p:nvPr>
        </p:nvGraphicFramePr>
        <p:xfrm>
          <a:off x="1433238" y="1955946"/>
          <a:ext cx="7253561" cy="37105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8656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27265" y="4082312"/>
            <a:ext cx="3430131" cy="2450357"/>
            <a:chOff x="3797032" y="2375226"/>
            <a:chExt cx="4076714" cy="2978212"/>
          </a:xfrm>
        </p:grpSpPr>
        <p:pic>
          <p:nvPicPr>
            <p:cNvPr id="6" name="Picture 2" descr="http://www.coe.int/t/dghl/standardsetting/convention-violence/system/violencedomestique200px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7032" y="2903081"/>
              <a:ext cx="2450357" cy="24503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906" y="2375226"/>
              <a:ext cx="2192840" cy="1753033"/>
            </a:xfrm>
            <a:prstGeom prst="rect">
              <a:avLst/>
            </a:prstGeom>
          </p:spPr>
        </p:pic>
      </p:grpSp>
      <p:graphicFrame>
        <p:nvGraphicFramePr>
          <p:cNvPr id="8" name="Diagram 7"/>
          <p:cNvGraphicFramePr/>
          <p:nvPr>
            <p:extLst>
              <p:ext uri="{D42A27DB-BD31-4B8C-83A1-F6EECF244321}">
                <p14:modId xmlns:p14="http://schemas.microsoft.com/office/powerpoint/2010/main" val="726604427"/>
              </p:ext>
            </p:extLst>
          </p:nvPr>
        </p:nvGraphicFramePr>
        <p:xfrm>
          <a:off x="3180225" y="2462839"/>
          <a:ext cx="5745892" cy="1708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833451" y="339181"/>
            <a:ext cx="7260126" cy="2123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600" b="1" dirty="0" err="1">
                <a:solidFill>
                  <a:schemeClr val="tx1"/>
                </a:solidFill>
              </a:rPr>
              <a:t>Zonta</a:t>
            </a:r>
            <a:r>
              <a:rPr lang="en-US" sz="3600" b="1" dirty="0">
                <a:solidFill>
                  <a:schemeClr val="tx1"/>
                </a:solidFill>
              </a:rPr>
              <a:t> </a:t>
            </a:r>
            <a:r>
              <a:rPr lang="en-US" sz="3600" b="1" dirty="0" smtClean="0">
                <a:solidFill>
                  <a:schemeClr val="tx1"/>
                </a:solidFill>
              </a:rPr>
              <a:t>International supports </a:t>
            </a:r>
            <a:r>
              <a:rPr lang="en-US" sz="3600" b="1" dirty="0">
                <a:solidFill>
                  <a:schemeClr val="tx1"/>
                </a:solidFill>
              </a:rPr>
              <a:t>the ratification of the Istanbul Convention! </a:t>
            </a:r>
            <a:r>
              <a:rPr lang="en-US" sz="2400" dirty="0">
                <a:solidFill>
                  <a:schemeClr val="bg1"/>
                </a:solidFill>
                <a:hlinkClick r:id="rId9"/>
              </a:rPr>
              <a:t>www.coe.int/conventionviolence</a:t>
            </a:r>
            <a:endParaRPr lang="en-US" sz="2400" dirty="0">
              <a:solidFill>
                <a:schemeClr val="bg1"/>
              </a:solidFill>
            </a:endParaRPr>
          </a:p>
        </p:txBody>
      </p:sp>
    </p:spTree>
    <p:extLst>
      <p:ext uri="{BB962C8B-B14F-4D97-AF65-F5344CB8AC3E}">
        <p14:creationId xmlns:p14="http://schemas.microsoft.com/office/powerpoint/2010/main" val="1096410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Further information or questions</a:t>
            </a:r>
            <a:endParaRPr lang="en-GB" b="1" dirty="0"/>
          </a:p>
        </p:txBody>
      </p:sp>
      <p:sp>
        <p:nvSpPr>
          <p:cNvPr id="3" name="Content Placeholder 2"/>
          <p:cNvSpPr>
            <a:spLocks noGrp="1"/>
          </p:cNvSpPr>
          <p:nvPr>
            <p:ph idx="1"/>
          </p:nvPr>
        </p:nvSpPr>
        <p:spPr>
          <a:xfrm>
            <a:off x="762000" y="1417638"/>
            <a:ext cx="7924799" cy="5008920"/>
          </a:xfrm>
        </p:spPr>
        <p:txBody>
          <a:bodyPr>
            <a:normAutofit fontScale="47500" lnSpcReduction="20000"/>
          </a:bodyPr>
          <a:lstStyle/>
          <a:p>
            <a:pPr marL="0" indent="0">
              <a:buNone/>
            </a:pPr>
            <a:r>
              <a:rPr lang="fr-FR" sz="3400" dirty="0"/>
              <a:t>Anita Schnetzer-Spranger, </a:t>
            </a:r>
            <a:r>
              <a:rPr lang="fr-FR" sz="3400" dirty="0" smtClean="0"/>
              <a:t>Chairman, D </a:t>
            </a:r>
            <a:r>
              <a:rPr lang="fr-FR" sz="3400" dirty="0"/>
              <a:t>28 </a:t>
            </a:r>
            <a:endParaRPr lang="fr-LU" sz="3400" dirty="0"/>
          </a:p>
          <a:p>
            <a:pPr marL="0" indent="0">
              <a:buNone/>
            </a:pPr>
            <a:r>
              <a:rPr lang="en-GB" sz="3400" dirty="0"/>
              <a:t>Zonta Club of Mainz, Germany</a:t>
            </a:r>
            <a:endParaRPr lang="fr-LU" sz="3400" dirty="0"/>
          </a:p>
          <a:p>
            <a:pPr marL="0" indent="0">
              <a:buNone/>
            </a:pPr>
            <a:r>
              <a:rPr lang="en-GB" sz="3400" u="sng" dirty="0">
                <a:hlinkClick r:id="rId3"/>
              </a:rPr>
              <a:t>schnetzer-spranger@gmx.de</a:t>
            </a:r>
            <a:endParaRPr lang="en-GB" sz="3400" u="sng" dirty="0"/>
          </a:p>
          <a:p>
            <a:pPr marL="0" indent="0">
              <a:buNone/>
            </a:pPr>
            <a:r>
              <a:rPr lang="en-US" sz="3400" dirty="0"/>
              <a:t> </a:t>
            </a:r>
            <a:endParaRPr lang="fr-LU" sz="3400" dirty="0"/>
          </a:p>
          <a:p>
            <a:pPr marL="0" indent="0">
              <a:buNone/>
            </a:pPr>
            <a:r>
              <a:rPr lang="en-US" sz="3400" dirty="0"/>
              <a:t>Irma Ertman, Vice-Chairman, D 20	</a:t>
            </a:r>
            <a:endParaRPr lang="fr-LU" sz="3400" dirty="0"/>
          </a:p>
          <a:p>
            <a:pPr marL="0" indent="0">
              <a:buNone/>
            </a:pPr>
            <a:r>
              <a:rPr lang="en-US" sz="3400" dirty="0" err="1"/>
              <a:t>Zonta</a:t>
            </a:r>
            <a:r>
              <a:rPr lang="en-US" sz="3400" dirty="0"/>
              <a:t> Club of Helsinki II, Finland</a:t>
            </a:r>
            <a:endParaRPr lang="fr-LU" sz="3400" dirty="0"/>
          </a:p>
          <a:p>
            <a:pPr marL="0" indent="0">
              <a:buNone/>
            </a:pPr>
            <a:r>
              <a:rPr lang="en-US" sz="3400" u="sng" dirty="0" smtClean="0">
                <a:hlinkClick r:id="rId4"/>
              </a:rPr>
              <a:t>ertman.irma@gmail.com</a:t>
            </a:r>
            <a:r>
              <a:rPr lang="en-US" sz="3400" dirty="0" smtClean="0"/>
              <a:t> </a:t>
            </a:r>
            <a:r>
              <a:rPr lang="en-US" sz="3400" dirty="0"/>
              <a:t>	</a:t>
            </a:r>
            <a:endParaRPr lang="fr-LU" sz="3400" dirty="0"/>
          </a:p>
          <a:p>
            <a:pPr marL="0" indent="0">
              <a:buNone/>
            </a:pPr>
            <a:r>
              <a:rPr lang="en-US" sz="3400" dirty="0"/>
              <a:t> </a:t>
            </a:r>
            <a:endParaRPr lang="fr-LU" sz="3400" dirty="0"/>
          </a:p>
          <a:p>
            <a:pPr marL="0" indent="0">
              <a:buNone/>
            </a:pPr>
            <a:r>
              <a:rPr lang="en-US" sz="3400" dirty="0"/>
              <a:t>Frieda Demey, </a:t>
            </a:r>
            <a:r>
              <a:rPr lang="en-US" sz="3400" dirty="0" smtClean="0"/>
              <a:t>Member, D </a:t>
            </a:r>
            <a:r>
              <a:rPr lang="en-US" sz="3400" dirty="0"/>
              <a:t>27	</a:t>
            </a:r>
            <a:endParaRPr lang="fr-LU" sz="3400" dirty="0"/>
          </a:p>
          <a:p>
            <a:pPr marL="0" indent="0">
              <a:buNone/>
            </a:pPr>
            <a:r>
              <a:rPr lang="en-US" sz="3400" dirty="0"/>
              <a:t>Zonta Club of Brussel </a:t>
            </a:r>
            <a:r>
              <a:rPr lang="en-US" sz="3400" dirty="0" err="1"/>
              <a:t>Zavel</a:t>
            </a:r>
            <a:r>
              <a:rPr lang="en-US" sz="3400" dirty="0"/>
              <a:t>, Belgium </a:t>
            </a:r>
            <a:endParaRPr lang="fr-LU" sz="3400" dirty="0" smtClean="0"/>
          </a:p>
          <a:p>
            <a:pPr marL="0" indent="0">
              <a:buNone/>
            </a:pPr>
            <a:r>
              <a:rPr lang="fr-LU" sz="3400" u="sng" dirty="0">
                <a:hlinkClick r:id="rId5"/>
              </a:rPr>
              <a:t>f</a:t>
            </a:r>
            <a:r>
              <a:rPr lang="fr-LU" sz="3400" u="sng" dirty="0" smtClean="0">
                <a:hlinkClick r:id="rId5"/>
              </a:rPr>
              <a:t>rie.demey@skynet.be</a:t>
            </a:r>
            <a:r>
              <a:rPr lang="fr-LU" sz="3400" dirty="0" smtClean="0"/>
              <a:t>   </a:t>
            </a:r>
          </a:p>
          <a:p>
            <a:pPr marL="0" indent="0">
              <a:buNone/>
            </a:pPr>
            <a:r>
              <a:rPr lang="en-GB" sz="3400" dirty="0" smtClean="0"/>
              <a:t>     </a:t>
            </a:r>
            <a:endParaRPr lang="fr-LU" sz="3400" dirty="0"/>
          </a:p>
          <a:p>
            <a:pPr marL="0" indent="0">
              <a:buNone/>
            </a:pPr>
            <a:r>
              <a:rPr lang="en-GB" sz="3400" dirty="0"/>
              <a:t>Anne Kraus, Member, D 27				</a:t>
            </a:r>
            <a:endParaRPr lang="fr-LU" sz="3400" dirty="0"/>
          </a:p>
          <a:p>
            <a:pPr marL="0" indent="0">
              <a:buNone/>
            </a:pPr>
            <a:r>
              <a:rPr lang="en-GB" sz="3400" dirty="0" err="1"/>
              <a:t>Zonta</a:t>
            </a:r>
            <a:r>
              <a:rPr lang="en-GB" sz="3400" dirty="0"/>
              <a:t> Club of Luxembourg- </a:t>
            </a:r>
            <a:r>
              <a:rPr lang="en-GB" sz="3400" dirty="0" err="1"/>
              <a:t>Multiculturel</a:t>
            </a:r>
            <a:r>
              <a:rPr lang="en-GB" sz="3400" dirty="0"/>
              <a:t>, Luxembourg</a:t>
            </a:r>
            <a:endParaRPr lang="fr-LU" sz="3400" dirty="0"/>
          </a:p>
          <a:p>
            <a:pPr marL="0" indent="0">
              <a:buNone/>
            </a:pPr>
            <a:r>
              <a:rPr lang="en-GB" sz="3400" u="sng" dirty="0">
                <a:hlinkClick r:id="rId6"/>
              </a:rPr>
              <a:t>krausanne@hotmail.com</a:t>
            </a:r>
            <a:endParaRPr lang="fr-LU" sz="3400" dirty="0"/>
          </a:p>
          <a:p>
            <a:pPr marL="0" indent="0">
              <a:buNone/>
            </a:pPr>
            <a:r>
              <a:rPr lang="en-GB" sz="3400" dirty="0"/>
              <a:t> </a:t>
            </a:r>
            <a:endParaRPr lang="fr-LU" sz="3400" dirty="0"/>
          </a:p>
          <a:p>
            <a:pPr marL="0" indent="0">
              <a:buNone/>
            </a:pPr>
            <a:r>
              <a:rPr lang="en-US" sz="3400" dirty="0" smtClean="0"/>
              <a:t>Karin </a:t>
            </a:r>
            <a:r>
              <a:rPr lang="en-US" sz="3400" dirty="0"/>
              <a:t>Nordmeyer, </a:t>
            </a:r>
            <a:r>
              <a:rPr lang="en-US" sz="3400" dirty="0" smtClean="0"/>
              <a:t>D 30, Legal Advisor</a:t>
            </a:r>
            <a:endParaRPr lang="fr-LU" sz="3400" dirty="0"/>
          </a:p>
          <a:p>
            <a:pPr marL="0" indent="0">
              <a:buNone/>
            </a:pPr>
            <a:r>
              <a:rPr lang="en-US" sz="3400" dirty="0"/>
              <a:t>Zonta Club of Freiburg-</a:t>
            </a:r>
            <a:r>
              <a:rPr lang="en-US" sz="3400" dirty="0" err="1"/>
              <a:t>Schauinsland</a:t>
            </a:r>
            <a:r>
              <a:rPr lang="en-US" sz="3400" dirty="0"/>
              <a:t>, Germany</a:t>
            </a:r>
            <a:endParaRPr lang="fr-LU" sz="3400" dirty="0"/>
          </a:p>
          <a:p>
            <a:pPr marL="0" indent="0">
              <a:buNone/>
            </a:pPr>
            <a:r>
              <a:rPr lang="en-US" sz="3400" u="sng" dirty="0">
                <a:hlinkClick r:id="rId7"/>
              </a:rPr>
              <a:t>knordmeyer@gmx.de</a:t>
            </a:r>
            <a:endParaRPr lang="fr-LU" sz="3400" dirty="0"/>
          </a:p>
          <a:p>
            <a:pPr marL="0" indent="0">
              <a:buNone/>
            </a:pPr>
            <a:endParaRPr lang="fr-LU" sz="3400" dirty="0"/>
          </a:p>
          <a:p>
            <a:pPr marL="0" indent="0">
              <a:buNone/>
            </a:pPr>
            <a:endParaRPr lang="en-GB" dirty="0"/>
          </a:p>
        </p:txBody>
      </p:sp>
    </p:spTree>
    <p:extLst>
      <p:ext uri="{BB962C8B-B14F-4D97-AF65-F5344CB8AC3E}">
        <p14:creationId xmlns:p14="http://schemas.microsoft.com/office/powerpoint/2010/main" val="2317015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253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6940763" cy="1143000"/>
          </a:xfrm>
        </p:spPr>
        <p:txBody>
          <a:bodyPr>
            <a:normAutofit fontScale="90000"/>
          </a:bodyPr>
          <a:lstStyle/>
          <a:p>
            <a:r>
              <a:rPr lang="en-US" b="1" dirty="0" smtClean="0"/>
              <a:t>What is “The Istanbul Convention”?</a:t>
            </a:r>
            <a:endParaRPr lang="en-US" b="1" dirty="0"/>
          </a:p>
        </p:txBody>
      </p:sp>
      <p:grpSp>
        <p:nvGrpSpPr>
          <p:cNvPr id="6" name="Group 5"/>
          <p:cNvGrpSpPr/>
          <p:nvPr/>
        </p:nvGrpSpPr>
        <p:grpSpPr>
          <a:xfrm>
            <a:off x="7702763" y="245613"/>
            <a:ext cx="1194179" cy="1513219"/>
            <a:chOff x="3250038" y="2566242"/>
            <a:chExt cx="2719837" cy="2744295"/>
          </a:xfrm>
        </p:grpSpPr>
        <p:pic>
          <p:nvPicPr>
            <p:cNvPr id="4" name="Picture 2" descr="http://www.coe.int/t/dghl/standardsetting/convention-violence/system/violencedomestique200px_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0038" y="2590700"/>
              <a:ext cx="2719837" cy="27198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8573" y="2566242"/>
              <a:ext cx="881302" cy="704544"/>
            </a:xfrm>
            <a:prstGeom prst="rect">
              <a:avLst/>
            </a:prstGeom>
          </p:spPr>
        </p:pic>
      </p:grpSp>
      <p:graphicFrame>
        <p:nvGraphicFramePr>
          <p:cNvPr id="9" name="Diagram 8"/>
          <p:cNvGraphicFramePr/>
          <p:nvPr>
            <p:extLst>
              <p:ext uri="{D42A27DB-BD31-4B8C-83A1-F6EECF244321}">
                <p14:modId xmlns:p14="http://schemas.microsoft.com/office/powerpoint/2010/main" val="4241659382"/>
              </p:ext>
            </p:extLst>
          </p:nvPr>
        </p:nvGraphicFramePr>
        <p:xfrm>
          <a:off x="1050878" y="1904580"/>
          <a:ext cx="7055892" cy="11343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Diagram 9"/>
          <p:cNvGraphicFramePr/>
          <p:nvPr>
            <p:extLst>
              <p:ext uri="{D42A27DB-BD31-4B8C-83A1-F6EECF244321}">
                <p14:modId xmlns:p14="http://schemas.microsoft.com/office/powerpoint/2010/main" val="277894373"/>
              </p:ext>
            </p:extLst>
          </p:nvPr>
        </p:nvGraphicFramePr>
        <p:xfrm>
          <a:off x="1050878" y="3326221"/>
          <a:ext cx="7055892" cy="113432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1" name="Diagram 10"/>
          <p:cNvGraphicFramePr/>
          <p:nvPr>
            <p:extLst>
              <p:ext uri="{D42A27DB-BD31-4B8C-83A1-F6EECF244321}">
                <p14:modId xmlns:p14="http://schemas.microsoft.com/office/powerpoint/2010/main" val="3490743729"/>
              </p:ext>
            </p:extLst>
          </p:nvPr>
        </p:nvGraphicFramePr>
        <p:xfrm>
          <a:off x="1050878" y="4706921"/>
          <a:ext cx="7055892" cy="113432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3696721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3450"/>
            <a:ext cx="7924800" cy="1143000"/>
          </a:xfrm>
        </p:spPr>
        <p:txBody>
          <a:bodyPr>
            <a:normAutofit/>
          </a:bodyPr>
          <a:lstStyle/>
          <a:p>
            <a:r>
              <a:rPr lang="en-GB" sz="3600" b="1" dirty="0" smtClean="0"/>
              <a:t>The Core Values of the Convention</a:t>
            </a:r>
            <a:endParaRPr lang="en-GB" sz="3600" b="1" dirty="0"/>
          </a:p>
        </p:txBody>
      </p:sp>
      <p:graphicFrame>
        <p:nvGraphicFramePr>
          <p:cNvPr id="5" name="Diagram 4"/>
          <p:cNvGraphicFramePr/>
          <p:nvPr>
            <p:extLst>
              <p:ext uri="{D42A27DB-BD31-4B8C-83A1-F6EECF244321}">
                <p14:modId xmlns:p14="http://schemas.microsoft.com/office/powerpoint/2010/main" val="3923041994"/>
              </p:ext>
            </p:extLst>
          </p:nvPr>
        </p:nvGraphicFramePr>
        <p:xfrm>
          <a:off x="762000" y="1063690"/>
          <a:ext cx="7005851" cy="5583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346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274638"/>
            <a:ext cx="8120743" cy="1143000"/>
          </a:xfrm>
        </p:spPr>
        <p:txBody>
          <a:bodyPr>
            <a:normAutofit fontScale="90000"/>
          </a:bodyPr>
          <a:lstStyle/>
          <a:p>
            <a:r>
              <a:rPr lang="en-GB" b="1" dirty="0"/>
              <a:t>Convention </a:t>
            </a:r>
            <a:r>
              <a:rPr lang="en-GB" b="1" dirty="0" smtClean="0"/>
              <a:t>Data: Who has acceded to the Istanbul Convention? </a:t>
            </a:r>
            <a:endParaRPr lang="en-GB" b="1" dirty="0"/>
          </a:p>
        </p:txBody>
      </p:sp>
      <p:sp>
        <p:nvSpPr>
          <p:cNvPr id="3" name="Content Placeholder 2"/>
          <p:cNvSpPr>
            <a:spLocks noGrp="1"/>
          </p:cNvSpPr>
          <p:nvPr>
            <p:ph idx="1"/>
          </p:nvPr>
        </p:nvSpPr>
        <p:spPr>
          <a:xfrm>
            <a:off x="762000" y="1730829"/>
            <a:ext cx="7924800" cy="4250094"/>
          </a:xfrm>
        </p:spPr>
        <p:txBody>
          <a:bodyPr>
            <a:noAutofit/>
          </a:bodyPr>
          <a:lstStyle/>
          <a:p>
            <a:pPr>
              <a:buFont typeface="Arial" pitchFamily="34" charset="0"/>
              <a:buChar char="•"/>
            </a:pPr>
            <a:r>
              <a:rPr lang="en-GB" sz="2400" dirty="0"/>
              <a:t>The Istanbul Convention was signed on 11 May 2011 in Turkey by 13 Council of Europe member states and came into force on 1 August 2014. </a:t>
            </a:r>
          </a:p>
          <a:p>
            <a:pPr>
              <a:buFont typeface="Arial" pitchFamily="34" charset="0"/>
              <a:buChar char="•"/>
            </a:pPr>
            <a:r>
              <a:rPr lang="en-GB" sz="2400" dirty="0"/>
              <a:t>As of November 2016 it was signed by 20 Council of Europe member states and ratified by 22 member states. </a:t>
            </a:r>
          </a:p>
          <a:p>
            <a:pPr>
              <a:buFont typeface="Arial" pitchFamily="34" charset="0"/>
              <a:buChar char="•"/>
            </a:pPr>
            <a:r>
              <a:rPr lang="en-US" sz="2400" dirty="0"/>
              <a:t>Find out which countries signed/ratified the Istanbul Convention: </a:t>
            </a:r>
            <a:r>
              <a:rPr lang="fr-LU" sz="2400" dirty="0">
                <a:hlinkClick r:id="rId3"/>
              </a:rPr>
              <a:t>http://www.conventions.coe.int/Treaty/Commun/ChercheSig.asp?NT=210&amp;CM=&amp;DF=&amp;</a:t>
            </a:r>
            <a:r>
              <a:rPr lang="fr-LU" sz="2400" dirty="0" smtClean="0">
                <a:hlinkClick r:id="rId3"/>
              </a:rPr>
              <a:t>CL=ENG</a:t>
            </a: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endParaRPr lang="en-US" sz="2400" dirty="0"/>
          </a:p>
        </p:txBody>
      </p:sp>
    </p:spTree>
    <p:extLst>
      <p:ext uri="{BB962C8B-B14F-4D97-AF65-F5344CB8AC3E}">
        <p14:creationId xmlns:p14="http://schemas.microsoft.com/office/powerpoint/2010/main" val="4012983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985750"/>
          </a:xfrm>
        </p:spPr>
        <p:txBody>
          <a:bodyPr>
            <a:normAutofit fontScale="90000"/>
          </a:bodyPr>
          <a:lstStyle/>
          <a:p>
            <a:r>
              <a:rPr lang="en-GB" b="1" dirty="0" smtClean="0"/>
              <a:t>Can non-European Countries join?</a:t>
            </a:r>
            <a:endParaRPr lang="en-GB" b="1" dirty="0"/>
          </a:p>
        </p:txBody>
      </p:sp>
      <p:graphicFrame>
        <p:nvGraphicFramePr>
          <p:cNvPr id="8" name="Diagram 7"/>
          <p:cNvGraphicFramePr/>
          <p:nvPr>
            <p:extLst>
              <p:ext uri="{D42A27DB-BD31-4B8C-83A1-F6EECF244321}">
                <p14:modId xmlns:p14="http://schemas.microsoft.com/office/powerpoint/2010/main" val="1167408562"/>
              </p:ext>
            </p:extLst>
          </p:nvPr>
        </p:nvGraphicFramePr>
        <p:xfrm>
          <a:off x="1285104" y="1705232"/>
          <a:ext cx="6697362" cy="4324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3521675" y="1260388"/>
            <a:ext cx="1334530" cy="827903"/>
          </a:xfrm>
          <a:prstGeom prst="ellipse">
            <a:avLst/>
          </a:prstGeom>
          <a:solidFill>
            <a:srgbClr val="F5BD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t>Yes!</a:t>
            </a:r>
            <a:endParaRPr lang="en-GB" sz="2400" dirty="0"/>
          </a:p>
        </p:txBody>
      </p:sp>
    </p:spTree>
    <p:extLst>
      <p:ext uri="{BB962C8B-B14F-4D97-AF65-F5344CB8AC3E}">
        <p14:creationId xmlns:p14="http://schemas.microsoft.com/office/powerpoint/2010/main" val="293121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does the Convention require the states to do?</a:t>
            </a:r>
            <a:endParaRPr lang="en-GB" b="1" dirty="0"/>
          </a:p>
        </p:txBody>
      </p:sp>
      <p:graphicFrame>
        <p:nvGraphicFramePr>
          <p:cNvPr id="5" name="Diagram 4"/>
          <p:cNvGraphicFramePr/>
          <p:nvPr>
            <p:extLst>
              <p:ext uri="{D42A27DB-BD31-4B8C-83A1-F6EECF244321}">
                <p14:modId xmlns:p14="http://schemas.microsoft.com/office/powerpoint/2010/main" val="4225357176"/>
              </p:ext>
            </p:extLst>
          </p:nvPr>
        </p:nvGraphicFramePr>
        <p:xfrm>
          <a:off x="600502" y="1417639"/>
          <a:ext cx="7219665" cy="5215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471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t>Statistics on violence </a:t>
            </a:r>
            <a:br>
              <a:rPr lang="en-GB" sz="3600" b="1" dirty="0" smtClean="0"/>
            </a:br>
            <a:r>
              <a:rPr lang="en-GB" sz="3600" b="1" dirty="0" smtClean="0"/>
              <a:t>against women</a:t>
            </a:r>
            <a:endParaRPr lang="en-GB" sz="3600" b="1" dirty="0"/>
          </a:p>
        </p:txBody>
      </p:sp>
      <p:graphicFrame>
        <p:nvGraphicFramePr>
          <p:cNvPr id="5" name="Diagram 4"/>
          <p:cNvGraphicFramePr/>
          <p:nvPr>
            <p:extLst>
              <p:ext uri="{D42A27DB-BD31-4B8C-83A1-F6EECF244321}">
                <p14:modId xmlns:p14="http://schemas.microsoft.com/office/powerpoint/2010/main" val="1602750719"/>
              </p:ext>
            </p:extLst>
          </p:nvPr>
        </p:nvGraphicFramePr>
        <p:xfrm>
          <a:off x="762000" y="1327298"/>
          <a:ext cx="7942997" cy="5650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3676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Why is the Istanbul Convention important to </a:t>
            </a:r>
            <a:r>
              <a:rPr lang="en-GB" b="1" dirty="0" err="1" smtClean="0"/>
              <a:t>Zonta</a:t>
            </a:r>
            <a:r>
              <a:rPr lang="en-GB" b="1" dirty="0" smtClean="0"/>
              <a:t>?</a:t>
            </a:r>
            <a:endParaRPr lang="en-GB" b="1" dirty="0"/>
          </a:p>
        </p:txBody>
      </p:sp>
      <p:graphicFrame>
        <p:nvGraphicFramePr>
          <p:cNvPr id="7" name="Diagram 6"/>
          <p:cNvGraphicFramePr/>
          <p:nvPr>
            <p:extLst>
              <p:ext uri="{D42A27DB-BD31-4B8C-83A1-F6EECF244321}">
                <p14:modId xmlns:p14="http://schemas.microsoft.com/office/powerpoint/2010/main" val="2498547608"/>
              </p:ext>
            </p:extLst>
          </p:nvPr>
        </p:nvGraphicFramePr>
        <p:xfrm>
          <a:off x="1524000" y="15939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805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ZontaInternational_PowerPoint_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ZontaInternational_PowerPoint_TE</Template>
  <TotalTime>0</TotalTime>
  <Words>1462</Words>
  <Application>Microsoft Office PowerPoint</Application>
  <PresentationFormat>Bildschirmpräsentation (4:3)</PresentationFormat>
  <Paragraphs>143</Paragraphs>
  <Slides>15</Slides>
  <Notes>12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15</vt:i4>
      </vt:variant>
    </vt:vector>
  </HeadingPairs>
  <TitlesOfParts>
    <vt:vector size="22" baseType="lpstr">
      <vt:lpstr>Arial</vt:lpstr>
      <vt:lpstr>Calibri</vt:lpstr>
      <vt:lpstr>Comic Sans MS</vt:lpstr>
      <vt:lpstr>Helvetica</vt:lpstr>
      <vt:lpstr>Lato Regular</vt:lpstr>
      <vt:lpstr>Times New Roman</vt:lpstr>
      <vt:lpstr>ZontaInternational_PowerPoint_TE</vt:lpstr>
      <vt:lpstr>Zonta International and  the Istanbul Convention The Council of Europe Convention on Preventing and Combating Violence against Women and Domestic Violence </vt:lpstr>
      <vt:lpstr>PowerPoint-Präsentation</vt:lpstr>
      <vt:lpstr>What is “The Istanbul Convention”?</vt:lpstr>
      <vt:lpstr>The Core Values of the Convention</vt:lpstr>
      <vt:lpstr>Convention Data: Who has acceded to the Istanbul Convention? </vt:lpstr>
      <vt:lpstr>Can non-European Countries join?</vt:lpstr>
      <vt:lpstr>What does the Convention require the states to do?</vt:lpstr>
      <vt:lpstr>Statistics on violence  against women</vt:lpstr>
      <vt:lpstr>Why is the Istanbul Convention important to Zonta?</vt:lpstr>
      <vt:lpstr>Synergy</vt:lpstr>
      <vt:lpstr>Zonta International can play an active role</vt:lpstr>
      <vt:lpstr>What do you need to do?</vt:lpstr>
      <vt:lpstr>PowerPoint-Präsentation</vt:lpstr>
      <vt:lpstr>PowerPoint-Präsentation</vt:lpstr>
      <vt:lpstr>Further information or 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Trusk Edrinn</dc:creator>
  <cp:lastModifiedBy>Anita</cp:lastModifiedBy>
  <cp:revision>94</cp:revision>
  <dcterms:created xsi:type="dcterms:W3CDTF">2015-02-05T21:28:11Z</dcterms:created>
  <dcterms:modified xsi:type="dcterms:W3CDTF">2016-12-22T11:49:17Z</dcterms:modified>
</cp:coreProperties>
</file>