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09"/>
    <a:srgbClr val="E9A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20ADF-5FBC-495D-83ED-70AE908D7194}" v="76" dt="2018-08-28T22:32:45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Ruff" userId="fd7c67a3-bdd6-4fd3-a054-d63290cc4fde" providerId="ADAL" clId="{FFB6C360-4381-4BC0-A243-41EF5226F1F2}"/>
    <pc:docChg chg="custSel modSld">
      <pc:chgData name="FionaRuff" userId="fd7c67a3-bdd6-4fd3-a054-d63290cc4fde" providerId="ADAL" clId="{FFB6C360-4381-4BC0-A243-41EF5226F1F2}" dt="2018-08-28T22:32:45.844" v="75" actId="113"/>
      <pc:docMkLst>
        <pc:docMk/>
      </pc:docMkLst>
      <pc:sldChg chg="modSp">
        <pc:chgData name="FionaRuff" userId="fd7c67a3-bdd6-4fd3-a054-d63290cc4fde" providerId="ADAL" clId="{FFB6C360-4381-4BC0-A243-41EF5226F1F2}" dt="2018-08-28T22:32:45.844" v="75" actId="113"/>
        <pc:sldMkLst>
          <pc:docMk/>
          <pc:sldMk cId="0" sldId="257"/>
        </pc:sldMkLst>
        <pc:spChg chg="mod">
          <ac:chgData name="FionaRuff" userId="fd7c67a3-bdd6-4fd3-a054-d63290cc4fde" providerId="ADAL" clId="{FFB6C360-4381-4BC0-A243-41EF5226F1F2}" dt="2018-08-28T22:32:45.844" v="75" actId="113"/>
          <ac:spMkLst>
            <pc:docMk/>
            <pc:sldMk cId="0" sldId="2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DFFC-6F35-4FE0-9E21-477294A1DFD4}" type="datetimeFigureOut">
              <a:rPr lang="de-DE" smtClean="0"/>
              <a:pPr/>
              <a:t>29.08.2018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DBB28-7609-4512-9648-F26188581F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D3E7-A14F-4F5F-8254-B6E7D454DB3E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9A87-DD33-43B9-8648-CAFD80D915C3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9483-E886-416D-9EFF-30C038DE3E04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B1C-CB03-4125-ADFF-36FD73D54D55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D894-BD7B-45C8-9EB6-C612F864C7EF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6768-08D7-4A78-97F0-E3C28BABFADC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083A-E30F-49D5-950A-87971FAD58AC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3D9-FAC4-4BC6-BFB2-DD5481B8B48E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50BD-8E69-43CE-BF74-7DE0AFCABAD3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F28E-5187-48D6-BC6B-A79B08078379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075E-F287-4BF5-80EF-F01E1E261426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76AA-A0FD-45F0-A2A7-DD1688898FB3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1059-FA7F-4458-9902-469CA40781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_K36wLqvQE&amp;t=2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ORANGE YOUR CITY</a:t>
            </a:r>
          </a:p>
        </p:txBody>
      </p:sp>
      <p:pic>
        <p:nvPicPr>
          <p:cNvPr id="4" name="Picture 4" descr="C:\Users\Cornelia\Documents\Zonta\ZC WestfälischerFriede\Benefiz Herbst\affich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51520" y="26064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/>
              <a:t>ORANGE </a:t>
            </a:r>
            <a:r>
              <a:rPr lang="de-DE" sz="6000" b="1" dirty="0" err="1"/>
              <a:t>your</a:t>
            </a:r>
            <a:r>
              <a:rPr lang="de-DE" sz="6000" b="1" dirty="0"/>
              <a:t> CITY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62880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/>
                </a:solidFill>
              </a:rPr>
              <a:t>Eine weltweite Aktion </a:t>
            </a:r>
            <a:br>
              <a:rPr lang="de-DE" sz="3600" b="1" dirty="0">
                <a:solidFill>
                  <a:schemeClr val="tx1"/>
                </a:solidFill>
              </a:rPr>
            </a:br>
            <a:r>
              <a:rPr lang="de-DE" sz="3600" b="1" dirty="0">
                <a:solidFill>
                  <a:schemeClr val="tx1"/>
                </a:solidFill>
              </a:rPr>
              <a:t>zur Ächtung von Gewalt gegen Frauen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rnelia\Documents\Zonta\ZC WestfälischerFriede\Benefiz Herbst\orangeyourcityKulturhaus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833" y="1600200"/>
            <a:ext cx="3028333" cy="4525963"/>
          </a:xfrm>
          <a:prstGeom prst="rect">
            <a:avLst/>
          </a:prstGeom>
          <a:noFill/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l"/>
            <a:r>
              <a:rPr lang="de-DE" b="1" dirty="0"/>
              <a:t>ORANGE </a:t>
            </a:r>
            <a:r>
              <a:rPr lang="de-DE" b="1" dirty="0" err="1"/>
              <a:t>your</a:t>
            </a:r>
            <a:r>
              <a:rPr lang="de-DE" b="1" dirty="0"/>
              <a:t> CITY</a:t>
            </a:r>
          </a:p>
        </p:txBody>
      </p:sp>
      <p:pic>
        <p:nvPicPr>
          <p:cNvPr id="6" name="Grafik 6" descr="Ein Bild, das Text enthält.&#10;&#10;Mit hoher Zuverlässigkeit generierte Beschreibu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440180" cy="118761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9592" y="2636912"/>
            <a:ext cx="19442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Auch ein einzelnes Fenster  in  </a:t>
            </a:r>
            <a:r>
              <a:rPr lang="de-DE" sz="2800" b="1" dirty="0">
                <a:solidFill>
                  <a:srgbClr val="FF9609"/>
                </a:solidFill>
              </a:rPr>
              <a:t>orange </a:t>
            </a:r>
            <a:r>
              <a:rPr lang="de-DE" sz="2800" b="1" dirty="0"/>
              <a:t>setzt ein Zeichen gegen Gewalt!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4FAB-15BD-41B9-A0C2-4768A6A9A0E8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Unterstützen Sie mit ihrem sichtbaren Engagement diese weltweite Aktion!</a:t>
            </a:r>
            <a:br>
              <a:rPr lang="de-DE" b="1" dirty="0"/>
            </a:br>
            <a:endParaRPr lang="de-DE" b="1" dirty="0"/>
          </a:p>
          <a:p>
            <a:r>
              <a:rPr lang="de-DE" dirty="0"/>
              <a:t>Kontakt: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l"/>
            <a:r>
              <a:rPr lang="de-DE" b="1" dirty="0"/>
              <a:t>ORANGE </a:t>
            </a:r>
            <a:r>
              <a:rPr lang="de-DE" b="1" dirty="0" err="1"/>
              <a:t>your</a:t>
            </a:r>
            <a:r>
              <a:rPr lang="de-DE" b="1" dirty="0"/>
              <a:t> CITY</a:t>
            </a:r>
          </a:p>
        </p:txBody>
      </p:sp>
      <p:pic>
        <p:nvPicPr>
          <p:cNvPr id="5" name="Grafik 6" descr="Ein Bild, das Text enthält.&#10;&#10;Mit hoher Zuverlässigkeit generierte Beschreibu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440180" cy="1187612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D09B-0E22-45B8-B796-64DC3FEC2391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l"/>
            <a:r>
              <a:rPr lang="de-DE" b="1" dirty="0"/>
              <a:t>ORANGE </a:t>
            </a:r>
            <a:r>
              <a:rPr lang="de-DE" b="1" dirty="0" err="1"/>
              <a:t>your</a:t>
            </a:r>
            <a:r>
              <a:rPr lang="de-DE" b="1" dirty="0"/>
              <a:t> CITY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r>
              <a:rPr lang="de-DE" sz="3900" b="1" dirty="0"/>
              <a:t>Ziel: </a:t>
            </a:r>
            <a:br>
              <a:rPr lang="de-DE" b="1" dirty="0"/>
            </a:br>
            <a:r>
              <a:rPr lang="de-DE" b="1" dirty="0"/>
              <a:t>sichtbare Zeichen setzen zur Ächtung von Gewalt gegen Frauen und Mädchen durch weltweite </a:t>
            </a:r>
            <a:r>
              <a:rPr lang="de-DE" b="1" dirty="0">
                <a:solidFill>
                  <a:srgbClr val="FF9609"/>
                </a:solidFill>
              </a:rPr>
              <a:t>orangefarbene Beleuchtung </a:t>
            </a:r>
            <a:r>
              <a:rPr lang="de-DE" b="1" dirty="0"/>
              <a:t>von Gebäuden/ Wahrzeichen am 25.11. jeden Jahres</a:t>
            </a:r>
            <a:br>
              <a:rPr lang="de-DE" b="1" dirty="0"/>
            </a:br>
            <a:endParaRPr lang="de-DE" b="1" dirty="0"/>
          </a:p>
          <a:p>
            <a:r>
              <a:rPr lang="de-DE" dirty="0"/>
              <a:t>Von UN Women ins Leben gerufen</a:t>
            </a:r>
          </a:p>
          <a:p>
            <a:pPr>
              <a:buNone/>
            </a:pPr>
            <a:endParaRPr lang="de-DE" b="1" dirty="0"/>
          </a:p>
          <a:p>
            <a:r>
              <a:rPr lang="de-DE" b="1" dirty="0"/>
              <a:t>ZONTA</a:t>
            </a:r>
            <a:r>
              <a:rPr lang="de-DE" dirty="0"/>
              <a:t> – ein weltweites Netzwerk von Frauen – unterstützt diese UN Women Kampagne weltweit mit der Zonta Kampagne „</a:t>
            </a:r>
            <a:r>
              <a:rPr lang="de-DE" b="1" dirty="0"/>
              <a:t>Zonta </a:t>
            </a:r>
            <a:r>
              <a:rPr lang="de-DE" b="1" dirty="0" err="1"/>
              <a:t>says</a:t>
            </a:r>
            <a:r>
              <a:rPr lang="de-DE" b="1" dirty="0"/>
              <a:t> No </a:t>
            </a:r>
            <a:r>
              <a:rPr lang="de-DE" dirty="0"/>
              <a:t>to </a:t>
            </a:r>
            <a:r>
              <a:rPr lang="de-DE" dirty="0" err="1"/>
              <a:t>Violence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Women“ </a:t>
            </a:r>
          </a:p>
          <a:p>
            <a:endParaRPr lang="de-DE" dirty="0"/>
          </a:p>
          <a:p>
            <a:r>
              <a:rPr lang="de-DE" dirty="0"/>
              <a:t>Kampagne-Motto: </a:t>
            </a:r>
          </a:p>
          <a:p>
            <a:pPr marL="355600" indent="0">
              <a:buNone/>
            </a:pPr>
            <a:r>
              <a:rPr lang="de-DE" b="1" i="1" dirty="0">
                <a:solidFill>
                  <a:schemeClr val="accent6"/>
                </a:solidFill>
              </a:rPr>
              <a:t>Orange </a:t>
            </a:r>
            <a:r>
              <a:rPr lang="de-DE" b="1" i="1" dirty="0" err="1">
                <a:solidFill>
                  <a:schemeClr val="accent6"/>
                </a:solidFill>
              </a:rPr>
              <a:t>your</a:t>
            </a:r>
            <a:r>
              <a:rPr lang="de-DE" b="1" i="1" dirty="0">
                <a:solidFill>
                  <a:schemeClr val="accent6"/>
                </a:solidFill>
              </a:rPr>
              <a:t> City – bringt Licht in die Dunkelheit von Gewalt </a:t>
            </a:r>
          </a:p>
        </p:txBody>
      </p:sp>
      <p:pic>
        <p:nvPicPr>
          <p:cNvPr id="4" name="Grafik 6" descr="Ein Bild, das Text enthält.&#10;&#10;Mit hoher Zuverlässigkeit generierte Beschreibu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440180" cy="1187612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6361-D2A4-42A7-AD77-D02A906B4EF2}" type="datetime6">
              <a:rPr lang="de-DE" smtClean="0"/>
              <a:pPr/>
              <a:t>August 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de-DE" sz="8000" b="1" dirty="0"/>
              <a:t>Gewalt hat viele Gesichter</a:t>
            </a:r>
            <a:br>
              <a:rPr lang="de-DE" sz="8000" b="1" dirty="0"/>
            </a:br>
            <a:endParaRPr lang="de-DE" sz="4200" b="1" dirty="0"/>
          </a:p>
          <a:p>
            <a:r>
              <a:rPr lang="de-DE" sz="6000" dirty="0"/>
              <a:t>häusliche Gewalt </a:t>
            </a:r>
          </a:p>
          <a:p>
            <a:r>
              <a:rPr lang="de-DE" sz="6000" dirty="0"/>
              <a:t>sexuelle Gewalt unter Partnern </a:t>
            </a:r>
          </a:p>
          <a:p>
            <a:r>
              <a:rPr lang="de-DE" sz="6000" dirty="0"/>
              <a:t>sexuelle Belästigung und Übergriffe  (#</a:t>
            </a:r>
            <a:r>
              <a:rPr lang="de-DE" sz="6000" dirty="0" err="1"/>
              <a:t>metoo</a:t>
            </a:r>
            <a:r>
              <a:rPr lang="de-DE" sz="6000" dirty="0"/>
              <a:t> )</a:t>
            </a:r>
          </a:p>
          <a:p>
            <a:r>
              <a:rPr lang="de-DE" sz="6000" dirty="0"/>
              <a:t>weibliche Genitalverstümmelung</a:t>
            </a:r>
          </a:p>
          <a:p>
            <a:r>
              <a:rPr lang="de-DE" sz="6000" dirty="0"/>
              <a:t> Menschenhandel/ Prostitution</a:t>
            </a:r>
          </a:p>
          <a:p>
            <a:r>
              <a:rPr lang="de-DE" sz="6000" dirty="0"/>
              <a:t>Ausübung sexueller Gewalt in kriegerischen Konflikten</a:t>
            </a:r>
          </a:p>
          <a:p>
            <a:r>
              <a:rPr lang="de-DE" sz="6000" dirty="0"/>
              <a:t>geschlechtsspezifische Morde </a:t>
            </a:r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l"/>
            <a:r>
              <a:rPr lang="de-DE" b="1" dirty="0"/>
              <a:t>ORANGE </a:t>
            </a:r>
            <a:r>
              <a:rPr lang="de-DE" b="1" dirty="0" err="1"/>
              <a:t>your</a:t>
            </a:r>
            <a:r>
              <a:rPr lang="de-DE" b="1" dirty="0"/>
              <a:t> CITY</a:t>
            </a:r>
          </a:p>
        </p:txBody>
      </p:sp>
      <p:pic>
        <p:nvPicPr>
          <p:cNvPr id="5" name="Grafik 6" descr="Ein Bild, das Text enthält.&#10;&#10;Mit hoher Zuverlässigkeit generierte Beschreibu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440180" cy="1187612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2429-BD1E-4505-9852-B5B66AABF5D4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sz="6000" b="1" dirty="0"/>
              <a:t>Gewalt hat viele Gesichter</a:t>
            </a:r>
          </a:p>
          <a:p>
            <a:pPr>
              <a:buNone/>
            </a:pPr>
            <a:r>
              <a:rPr lang="de-DE" b="1" dirty="0"/>
              <a:t>WHO Studie 2013</a:t>
            </a:r>
          </a:p>
          <a:p>
            <a:pPr>
              <a:buNone/>
            </a:pPr>
            <a:r>
              <a:rPr lang="de-DE" dirty="0"/>
              <a:t>Weltweit </a:t>
            </a:r>
          </a:p>
          <a:p>
            <a:r>
              <a:rPr lang="de-DE" dirty="0"/>
              <a:t>erleben 35 Prozent aller Frauen körperliche oder sexuelle Gewalt in ihrer Partnerschaft oder durch Freunde</a:t>
            </a:r>
          </a:p>
          <a:p>
            <a:r>
              <a:rPr lang="de-DE" dirty="0"/>
              <a:t>gibt es mehr als 64 Millionen minderjährig verheiratete Mädchen</a:t>
            </a:r>
          </a:p>
          <a:p>
            <a:r>
              <a:rPr lang="de-DE" dirty="0"/>
              <a:t>leiden 125 Millionen Frauen und Mädchen ihr Leben lang unter genitalen Verstümmelungen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b="1" dirty="0"/>
              <a:t>Deutschland (Quelle BKA - Stand 2016)</a:t>
            </a:r>
          </a:p>
          <a:p>
            <a:r>
              <a:rPr lang="de-DE" dirty="0"/>
              <a:t>jede 3. Frau ist von Gewalt betroffen</a:t>
            </a:r>
          </a:p>
          <a:p>
            <a:r>
              <a:rPr lang="de-DE" dirty="0"/>
              <a:t>93 % der Opfer von 15.000 Straftaten gegen die sexuelle Selbstbestimmung sind Frauen</a:t>
            </a:r>
          </a:p>
          <a:p>
            <a:r>
              <a:rPr lang="de-DE" dirty="0"/>
              <a:t>58,1 % der Täter sind Verwandte oder nähere Bekannte 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l"/>
            <a:r>
              <a:rPr lang="de-DE" b="1" dirty="0"/>
              <a:t>ORANGE </a:t>
            </a:r>
            <a:r>
              <a:rPr lang="de-DE" b="1" dirty="0" err="1"/>
              <a:t>your</a:t>
            </a:r>
            <a:r>
              <a:rPr lang="de-DE" b="1" dirty="0"/>
              <a:t> CITY</a:t>
            </a:r>
          </a:p>
        </p:txBody>
      </p:sp>
      <p:pic>
        <p:nvPicPr>
          <p:cNvPr id="5" name="Grafik 6" descr="Ein Bild, das Text enthält.&#10;&#10;Mit hoher Zuverlässigkeit generierte Beschreibu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440180" cy="1187612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5C36-DCCA-4914-8424-8C32732A8FE1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sz="3900" b="1" dirty="0"/>
              <a:t>Setzen Sie mit uns ein</a:t>
            </a:r>
          </a:p>
          <a:p>
            <a:pPr>
              <a:buNone/>
            </a:pPr>
            <a:r>
              <a:rPr lang="de-DE" sz="3900" b="1" dirty="0"/>
              <a:t>sichtbares Zeichen gegen Gewalt !</a:t>
            </a:r>
            <a:br>
              <a:rPr lang="de-DE" b="1" dirty="0"/>
            </a:br>
            <a:endParaRPr lang="de-DE" b="1" dirty="0"/>
          </a:p>
          <a:p>
            <a:r>
              <a:rPr lang="de-DE" dirty="0"/>
              <a:t>Bekennen Sie Farbe!</a:t>
            </a:r>
          </a:p>
          <a:p>
            <a:r>
              <a:rPr lang="de-DE" dirty="0"/>
              <a:t>Beleuchten Sie Ihr Gebäude am 25.11. vom Einbruch der Dunkelheit an </a:t>
            </a:r>
            <a:r>
              <a:rPr lang="de-DE" b="1" dirty="0">
                <a:solidFill>
                  <a:srgbClr val="FF9609"/>
                </a:solidFill>
              </a:rPr>
              <a:t>orange</a:t>
            </a:r>
          </a:p>
          <a:p>
            <a:r>
              <a:rPr lang="de-DE" dirty="0"/>
              <a:t>Beleuchten Sie ein einzelnes Fenster in </a:t>
            </a:r>
            <a:r>
              <a:rPr lang="de-DE" b="1" dirty="0">
                <a:solidFill>
                  <a:srgbClr val="E9A11F"/>
                </a:solidFill>
              </a:rPr>
              <a:t>orange</a:t>
            </a:r>
          </a:p>
          <a:p>
            <a:r>
              <a:rPr lang="de-DE" dirty="0"/>
              <a:t>Posten Sie Ihr erleuchtetes Gebäude in den sozialen Medien</a:t>
            </a:r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l"/>
            <a:r>
              <a:rPr lang="de-DE" b="1" dirty="0"/>
              <a:t>ORANGE </a:t>
            </a:r>
            <a:r>
              <a:rPr lang="de-DE" b="1" dirty="0" err="1"/>
              <a:t>your</a:t>
            </a:r>
            <a:r>
              <a:rPr lang="de-DE" b="1" dirty="0"/>
              <a:t> CITY</a:t>
            </a:r>
          </a:p>
        </p:txBody>
      </p:sp>
      <p:pic>
        <p:nvPicPr>
          <p:cNvPr id="5" name="Grafik 6" descr="Ein Bild, das Text enthält.&#10;&#10;Mit hoher Zuverlässigkeit generierte Beschreibu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440180" cy="1187612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C585-067F-413F-96AC-D981524FAEC9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4932040" y="3645024"/>
            <a:ext cx="3958504" cy="2996952"/>
            <a:chOff x="4875124" y="3861048"/>
            <a:chExt cx="3958504" cy="299695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572F6797-E23C-4E5F-8D32-57ED3541C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5124" y="3861048"/>
              <a:ext cx="3958504" cy="2996952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7025685" y="4797152"/>
              <a:ext cx="1794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FFC000"/>
                  </a:solidFill>
                </a:rPr>
                <a:t>Niagara</a:t>
              </a:r>
              <a:r>
                <a:rPr lang="de-DE" dirty="0">
                  <a:solidFill>
                    <a:srgbClr val="FFC000"/>
                  </a:solidFill>
                </a:rPr>
                <a:t> Falls USA</a:t>
              </a:r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9C853938-9563-45E7-A9A0-9636B9D537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204864"/>
            <a:ext cx="4320479" cy="222365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67333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de-DE" b="1" dirty="0"/>
              <a:t>Setzen Sie mit uns ein sichtbares Zeichen</a:t>
            </a:r>
          </a:p>
          <a:p>
            <a:pPr>
              <a:buNone/>
            </a:pPr>
            <a:r>
              <a:rPr lang="de-DE" b="1" dirty="0"/>
              <a:t>gegen Gewalt!</a:t>
            </a:r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l"/>
            <a:r>
              <a:rPr lang="de-DE" b="1" dirty="0"/>
              <a:t>ORANGE </a:t>
            </a:r>
            <a:r>
              <a:rPr lang="de-DE" b="1" dirty="0" err="1"/>
              <a:t>your</a:t>
            </a:r>
            <a:r>
              <a:rPr lang="de-DE" b="1" dirty="0"/>
              <a:t> CITY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539552" y="3140968"/>
            <a:ext cx="2419164" cy="3225552"/>
            <a:chOff x="539552" y="3140968"/>
            <a:chExt cx="2419164" cy="3225552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2F2A9D93-B646-42E6-84AE-A1CEAFE68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3140968"/>
              <a:ext cx="2419164" cy="3225552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1691680" y="5517232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C000"/>
                  </a:solidFill>
                </a:rPr>
                <a:t>CN -Tower Toronto</a:t>
              </a:r>
            </a:p>
          </p:txBody>
        </p:sp>
      </p:grpSp>
      <p:pic>
        <p:nvPicPr>
          <p:cNvPr id="12" name="Grafik 6" descr="Ein Bild, das Text enthält.&#10;&#10;Mit hoher Zuverlässigkeit generierte Beschreibu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440180" cy="1187612"/>
          </a:xfrm>
          <a:prstGeom prst="rect">
            <a:avLst/>
          </a:prstGeom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951D-878A-4E93-8A35-C4D0AF8EADC2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20669C0-AF51-42E6-85E6-BB4A9E0E6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05790"/>
            <a:ext cx="8064896" cy="545221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l"/>
            <a:r>
              <a:rPr lang="de-DE" b="1" dirty="0"/>
              <a:t>ORANGE </a:t>
            </a:r>
            <a:r>
              <a:rPr lang="de-DE" b="1" dirty="0" err="1"/>
              <a:t>your</a:t>
            </a:r>
            <a:r>
              <a:rPr lang="de-DE" b="1" dirty="0"/>
              <a:t> CITY</a:t>
            </a:r>
          </a:p>
        </p:txBody>
      </p:sp>
      <p:pic>
        <p:nvPicPr>
          <p:cNvPr id="6" name="Grafik 6" descr="Ein Bild, das Text enthält.&#10;&#10;Mit hoher Zuverlässigkeit generierte Beschreibu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440180" cy="1187612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3529-DF36-4B38-8936-365EF1684F78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l"/>
            <a:r>
              <a:rPr lang="de-DE" b="1" dirty="0"/>
              <a:t>ORANGE </a:t>
            </a:r>
            <a:r>
              <a:rPr lang="de-DE" b="1" dirty="0" err="1"/>
              <a:t>your</a:t>
            </a:r>
            <a:r>
              <a:rPr lang="de-DE" b="1" dirty="0"/>
              <a:t> CITY</a:t>
            </a:r>
          </a:p>
        </p:txBody>
      </p:sp>
      <p:pic>
        <p:nvPicPr>
          <p:cNvPr id="7" name="Picture 2" descr="C:\Users\Cornelia\Documents\Zonta\Union\ZsN\Orange-your-City-zum-25.-November_Seite_1_50-6da8f5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56756"/>
            <a:ext cx="3613016" cy="5284612"/>
          </a:xfrm>
          <a:prstGeom prst="rect">
            <a:avLst/>
          </a:prstGeom>
          <a:noFill/>
        </p:spPr>
      </p:pic>
      <p:grpSp>
        <p:nvGrpSpPr>
          <p:cNvPr id="11" name="Gruppieren 10"/>
          <p:cNvGrpSpPr/>
          <p:nvPr/>
        </p:nvGrpSpPr>
        <p:grpSpPr>
          <a:xfrm>
            <a:off x="395536" y="1456756"/>
            <a:ext cx="4536504" cy="5284612"/>
            <a:chOff x="395536" y="4293096"/>
            <a:chExt cx="3688079" cy="2280431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06B4231D-C9A8-4FE8-9014-F10A7A97C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4293096"/>
              <a:ext cx="3688079" cy="2280431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2699792" y="450912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C000"/>
                  </a:solidFill>
                </a:rPr>
                <a:t>Osnabrück</a:t>
              </a:r>
            </a:p>
          </p:txBody>
        </p:sp>
      </p:grpSp>
      <p:pic>
        <p:nvPicPr>
          <p:cNvPr id="12" name="Grafik 6" descr="Ein Bild, das Text enthält.&#10;&#10;Mit hoher Zuverlässigkeit generierte Beschreibu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440180" cy="1187612"/>
          </a:xfrm>
          <a:prstGeom prst="rect">
            <a:avLst/>
          </a:prstGeom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AF8A-6B83-4639-B828-EA312452A0C7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92E49D8-6277-40C0-B587-800F19A99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25" y="1957364"/>
            <a:ext cx="1274174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l"/>
            <a:r>
              <a:rPr lang="de-DE" b="1" dirty="0"/>
              <a:t>ORANGE </a:t>
            </a:r>
            <a:r>
              <a:rPr lang="de-DE" b="1" dirty="0" err="1"/>
              <a:t>your</a:t>
            </a:r>
            <a:r>
              <a:rPr lang="de-DE" b="1" dirty="0"/>
              <a:t> CITY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CD1522FC-F6D8-4304-A5CF-D2ECC8E6A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17791" t="-12196" r="-22029" b="-11664"/>
          <a:stretch/>
        </p:blipFill>
        <p:spPr>
          <a:xfrm>
            <a:off x="395536" y="1340768"/>
            <a:ext cx="6419102" cy="43204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87623" y="1844824"/>
            <a:ext cx="182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Dresden</a:t>
            </a:r>
          </a:p>
        </p:txBody>
      </p:sp>
      <p:pic>
        <p:nvPicPr>
          <p:cNvPr id="12" name="Grafik 6" descr="Ein Bild, das Text enthält.&#10;&#10;Mit hoher Zuverlässigkeit generierte Beschreibu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440180" cy="1187612"/>
          </a:xfrm>
          <a:prstGeom prst="rect">
            <a:avLst/>
          </a:prstGeom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AF8A-6B83-4639-B828-EA312452A0C7}" type="datetime6">
              <a:rPr lang="de-DE" smtClean="0"/>
              <a:pPr/>
              <a:t>August 18</a:t>
            </a:fld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059-FA7F-4458-9902-469CA407811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124FA4F-F8A3-4402-9016-C7C62662C113}"/>
              </a:ext>
            </a:extLst>
          </p:cNvPr>
          <p:cNvSpPr/>
          <p:nvPr/>
        </p:nvSpPr>
        <p:spPr>
          <a:xfrm>
            <a:off x="1154028" y="5229200"/>
            <a:ext cx="6586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Hier finden Sie eine Aufnahme der Aktion des Zonta Clubs Dresden: </a:t>
            </a:r>
            <a:r>
              <a:rPr lang="de-DE" dirty="0">
                <a:hlinkClick r:id="rId4"/>
              </a:rPr>
              <a:t>https://www.youtube.com/watch?v=W_K36wLqvQE&amp;t=2s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94014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Bildschirmpräsentation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Larissa-Design</vt:lpstr>
      <vt:lpstr>ORANGE YOUR CITY</vt:lpstr>
      <vt:lpstr>ORANGE your CITY</vt:lpstr>
      <vt:lpstr>ORANGE your CITY</vt:lpstr>
      <vt:lpstr>ORANGE your CITY</vt:lpstr>
      <vt:lpstr>ORANGE your CITY</vt:lpstr>
      <vt:lpstr>ORANGE your CITY</vt:lpstr>
      <vt:lpstr>ORANGE your CITY</vt:lpstr>
      <vt:lpstr>ORANGE your CITY</vt:lpstr>
      <vt:lpstr>ORANGE your CITY</vt:lpstr>
      <vt:lpstr>ORANGE your CITY</vt:lpstr>
      <vt:lpstr>ORANGE your 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YOUR CITY</dc:title>
  <dc:creator>Cornelia Streb-Baumann</dc:creator>
  <cp:lastModifiedBy>FionaRuff</cp:lastModifiedBy>
  <cp:revision>15</cp:revision>
  <dcterms:created xsi:type="dcterms:W3CDTF">2018-02-19T13:08:10Z</dcterms:created>
  <dcterms:modified xsi:type="dcterms:W3CDTF">2018-08-28T22:32:54Z</dcterms:modified>
</cp:coreProperties>
</file>